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5" r:id="rId2"/>
    <p:sldId id="478" r:id="rId3"/>
    <p:sldId id="483" r:id="rId4"/>
    <p:sldId id="480" r:id="rId5"/>
    <p:sldId id="481" r:id="rId6"/>
    <p:sldId id="482" r:id="rId7"/>
    <p:sldId id="477" r:id="rId8"/>
    <p:sldId id="484" r:id="rId9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E0918"/>
    <a:srgbClr val="99FFCC"/>
    <a:srgbClr val="A7803B"/>
    <a:srgbClr val="7F7F7F"/>
    <a:srgbClr val="FFFF66"/>
    <a:srgbClr val="CCA771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0" autoAdjust="0"/>
    <p:restoredTop sz="99715" autoAdjust="0"/>
  </p:normalViewPr>
  <p:slideViewPr>
    <p:cSldViewPr snapToGrid="0">
      <p:cViewPr>
        <p:scale>
          <a:sx n="124" d="100"/>
          <a:sy n="124" d="100"/>
        </p:scale>
        <p:origin x="-12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3636" y="-96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513943569553804E-2"/>
          <c:y val="5.2504371655814189E-2"/>
          <c:w val="0.88956938976377953"/>
          <c:h val="0.74772180263301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сборы</c:v>
                </c:pt>
                <c:pt idx="1">
                  <c:v>выплаты</c:v>
                </c:pt>
              </c:strCache>
            </c:strRef>
          </c:cat>
          <c:val>
            <c:numRef>
              <c:f>Лист1!$B$2:$B$3</c:f>
              <c:numCache>
                <c:formatCode>Основной</c:formatCode>
                <c:ptCount val="2"/>
                <c:pt idx="0">
                  <c:v>6</c:v>
                </c:pt>
                <c:pt idx="1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867520"/>
        <c:axId val="379869056"/>
      </c:barChart>
      <c:catAx>
        <c:axId val="379867520"/>
        <c:scaling>
          <c:orientation val="minMax"/>
        </c:scaling>
        <c:delete val="0"/>
        <c:axPos val="b"/>
        <c:majorTickMark val="out"/>
        <c:minorTickMark val="none"/>
        <c:tickLblPos val="nextTo"/>
        <c:crossAx val="379869056"/>
        <c:crosses val="autoZero"/>
        <c:auto val="1"/>
        <c:lblAlgn val="ctr"/>
        <c:lblOffset val="100"/>
        <c:noMultiLvlLbl val="0"/>
      </c:catAx>
      <c:valAx>
        <c:axId val="379869056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379867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513943569553804E-2"/>
          <c:y val="5.2504371655814189E-2"/>
          <c:w val="0.88956938976377953"/>
          <c:h val="0.74772180263301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Основной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Лист1!$B$2:$B$3</c:f>
              <c:numCache>
                <c:formatCode>Основной</c:formatCode>
                <c:ptCount val="2"/>
                <c:pt idx="0">
                  <c:v>449</c:v>
                </c:pt>
                <c:pt idx="1">
                  <c:v>1479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885440"/>
        <c:axId val="379886976"/>
      </c:barChart>
      <c:catAx>
        <c:axId val="379885440"/>
        <c:scaling>
          <c:orientation val="minMax"/>
        </c:scaling>
        <c:delete val="0"/>
        <c:axPos val="b"/>
        <c:numFmt formatCode="Основной" sourceLinked="1"/>
        <c:majorTickMark val="out"/>
        <c:minorTickMark val="none"/>
        <c:tickLblPos val="nextTo"/>
        <c:crossAx val="379886976"/>
        <c:crosses val="autoZero"/>
        <c:auto val="1"/>
        <c:lblAlgn val="ctr"/>
        <c:lblOffset val="100"/>
        <c:noMultiLvlLbl val="0"/>
      </c:catAx>
      <c:valAx>
        <c:axId val="379886976"/>
        <c:scaling>
          <c:orientation val="minMax"/>
        </c:scaling>
        <c:delete val="0"/>
        <c:axPos val="l"/>
        <c:majorGridlines/>
        <c:numFmt formatCode="Основной" sourceLinked="1"/>
        <c:majorTickMark val="out"/>
        <c:minorTickMark val="none"/>
        <c:tickLblPos val="nextTo"/>
        <c:crossAx val="379885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00C7F4-7B67-4152-ACF4-1831BB2996AE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314564-1D74-471A-9F65-A0E855DEF900}">
      <dgm:prSet phldrT="[Текст]"/>
      <dgm:spPr/>
      <dgm:t>
        <a:bodyPr/>
        <a:lstStyle/>
        <a:p>
          <a:r>
            <a:rPr lang="ru-RU" dirty="0" smtClean="0"/>
            <a:t>Пожар</a:t>
          </a:r>
          <a:endParaRPr lang="ru-RU" dirty="0"/>
        </a:p>
      </dgm:t>
    </dgm:pt>
    <dgm:pt modelId="{A0F11497-EF55-424E-BF2C-508A3C1E01DB}" type="parTrans" cxnId="{06AEC511-83CA-47A1-883B-2B5001EBA873}">
      <dgm:prSet/>
      <dgm:spPr/>
      <dgm:t>
        <a:bodyPr/>
        <a:lstStyle/>
        <a:p>
          <a:endParaRPr lang="ru-RU"/>
        </a:p>
      </dgm:t>
    </dgm:pt>
    <dgm:pt modelId="{CDFF567A-43A6-4D8A-BA72-B4D6C76A8C4B}" type="sibTrans" cxnId="{06AEC511-83CA-47A1-883B-2B5001EBA873}">
      <dgm:prSet/>
      <dgm:spPr/>
      <dgm:t>
        <a:bodyPr/>
        <a:lstStyle/>
        <a:p>
          <a:endParaRPr lang="ru-RU"/>
        </a:p>
      </dgm:t>
    </dgm:pt>
    <dgm:pt modelId="{7CDDA9B9-B45D-482D-8883-7DAED1224A32}">
      <dgm:prSet phldrT="[Текст]"/>
      <dgm:spPr/>
      <dgm:t>
        <a:bodyPr/>
        <a:lstStyle/>
        <a:p>
          <a:r>
            <a:rPr lang="ru-RU" dirty="0" smtClean="0"/>
            <a:t>Взрыв</a:t>
          </a:r>
          <a:endParaRPr lang="ru-RU" dirty="0"/>
        </a:p>
      </dgm:t>
    </dgm:pt>
    <dgm:pt modelId="{1B3C471D-0D06-4F3D-8D26-13F4E53044D7}" type="parTrans" cxnId="{B7D878B3-DBE0-4359-884A-BF1EFEFAFBC0}">
      <dgm:prSet/>
      <dgm:spPr/>
      <dgm:t>
        <a:bodyPr/>
        <a:lstStyle/>
        <a:p>
          <a:endParaRPr lang="ru-RU"/>
        </a:p>
      </dgm:t>
    </dgm:pt>
    <dgm:pt modelId="{4D676CDA-4FF4-491B-A223-5A10F6C37373}" type="sibTrans" cxnId="{B7D878B3-DBE0-4359-884A-BF1EFEFAFBC0}">
      <dgm:prSet/>
      <dgm:spPr/>
      <dgm:t>
        <a:bodyPr/>
        <a:lstStyle/>
        <a:p>
          <a:endParaRPr lang="ru-RU"/>
        </a:p>
      </dgm:t>
    </dgm:pt>
    <dgm:pt modelId="{7EDC6D20-12DD-43E4-B20B-DDD741156CDA}">
      <dgm:prSet phldrT="[Текст]"/>
      <dgm:spPr/>
      <dgm:t>
        <a:bodyPr/>
        <a:lstStyle/>
        <a:p>
          <a:r>
            <a:rPr lang="ru-RU" dirty="0" smtClean="0"/>
            <a:t>Повреждения водой</a:t>
          </a:r>
          <a:endParaRPr lang="ru-RU" dirty="0"/>
        </a:p>
      </dgm:t>
    </dgm:pt>
    <dgm:pt modelId="{CAB1762D-69F4-4642-97B3-36F0608E4368}" type="parTrans" cxnId="{0E8ED660-E011-4509-B9D9-9F6C292138CD}">
      <dgm:prSet/>
      <dgm:spPr/>
      <dgm:t>
        <a:bodyPr/>
        <a:lstStyle/>
        <a:p>
          <a:endParaRPr lang="ru-RU"/>
        </a:p>
      </dgm:t>
    </dgm:pt>
    <dgm:pt modelId="{5277682B-161B-47BF-89B7-A3409CC52A1C}" type="sibTrans" cxnId="{0E8ED660-E011-4509-B9D9-9F6C292138CD}">
      <dgm:prSet/>
      <dgm:spPr/>
      <dgm:t>
        <a:bodyPr/>
        <a:lstStyle/>
        <a:p>
          <a:endParaRPr lang="ru-RU"/>
        </a:p>
      </dgm:t>
    </dgm:pt>
    <dgm:pt modelId="{EC0F30AB-5618-4A51-9067-5B6FC59A7B11}">
      <dgm:prSet/>
      <dgm:spPr/>
      <dgm:t>
        <a:bodyPr/>
        <a:lstStyle/>
        <a:p>
          <a:r>
            <a:rPr lang="ru-RU" dirty="0" smtClean="0"/>
            <a:t>Кража</a:t>
          </a:r>
          <a:endParaRPr lang="ru-RU" dirty="0"/>
        </a:p>
      </dgm:t>
    </dgm:pt>
    <dgm:pt modelId="{31553710-86A8-4BFA-AFEF-8248F92DFD59}" type="parTrans" cxnId="{203390C5-43C0-45F5-BBF5-E07C58CF1424}">
      <dgm:prSet/>
      <dgm:spPr/>
      <dgm:t>
        <a:bodyPr/>
        <a:lstStyle/>
        <a:p>
          <a:endParaRPr lang="ru-RU"/>
        </a:p>
      </dgm:t>
    </dgm:pt>
    <dgm:pt modelId="{A7CC7935-2677-47EC-9F2C-067C6AEB04D8}" type="sibTrans" cxnId="{203390C5-43C0-45F5-BBF5-E07C58CF1424}">
      <dgm:prSet/>
      <dgm:spPr/>
      <dgm:t>
        <a:bodyPr/>
        <a:lstStyle/>
        <a:p>
          <a:endParaRPr lang="ru-RU"/>
        </a:p>
      </dgm:t>
    </dgm:pt>
    <dgm:pt modelId="{40444C03-17F0-4858-B78D-A64659882672}">
      <dgm:prSet/>
      <dgm:spPr/>
      <dgm:t>
        <a:bodyPr/>
        <a:lstStyle/>
        <a:p>
          <a:r>
            <a:rPr lang="ru-RU" dirty="0" smtClean="0"/>
            <a:t>Противоправные действия третьих лиц</a:t>
          </a:r>
          <a:endParaRPr lang="ru-RU" dirty="0"/>
        </a:p>
      </dgm:t>
    </dgm:pt>
    <dgm:pt modelId="{F92638D6-01E6-4F40-8FBD-4898550BB765}" type="parTrans" cxnId="{FFC7F913-FABF-4DE1-9DAF-B37FC466C8D2}">
      <dgm:prSet/>
      <dgm:spPr/>
      <dgm:t>
        <a:bodyPr/>
        <a:lstStyle/>
        <a:p>
          <a:endParaRPr lang="ru-RU"/>
        </a:p>
      </dgm:t>
    </dgm:pt>
    <dgm:pt modelId="{276FEA83-E0DE-4B9E-BADB-B6132B46CD59}" type="sibTrans" cxnId="{FFC7F913-FABF-4DE1-9DAF-B37FC466C8D2}">
      <dgm:prSet/>
      <dgm:spPr/>
      <dgm:t>
        <a:bodyPr/>
        <a:lstStyle/>
        <a:p>
          <a:endParaRPr lang="ru-RU"/>
        </a:p>
      </dgm:t>
    </dgm:pt>
    <dgm:pt modelId="{274155DC-3D89-48DE-9EB6-A5FE67877FC7}">
      <dgm:prSet/>
      <dgm:spPr/>
      <dgm:t>
        <a:bodyPr/>
        <a:lstStyle/>
        <a:p>
          <a:r>
            <a:rPr lang="ru-RU" dirty="0" smtClean="0"/>
            <a:t>Террористические акты</a:t>
          </a:r>
          <a:endParaRPr lang="ru-RU" dirty="0"/>
        </a:p>
      </dgm:t>
    </dgm:pt>
    <dgm:pt modelId="{2C941CA5-6B6C-4BDE-B06E-7A3BD693C4F9}" type="parTrans" cxnId="{6DA16690-8E90-4929-AD8B-394DC25DECD0}">
      <dgm:prSet/>
      <dgm:spPr/>
      <dgm:t>
        <a:bodyPr/>
        <a:lstStyle/>
        <a:p>
          <a:endParaRPr lang="ru-RU"/>
        </a:p>
      </dgm:t>
    </dgm:pt>
    <dgm:pt modelId="{FAC6A584-85E8-45FC-9E86-0F9FC1E6C1A7}" type="sibTrans" cxnId="{6DA16690-8E90-4929-AD8B-394DC25DECD0}">
      <dgm:prSet/>
      <dgm:spPr/>
      <dgm:t>
        <a:bodyPr/>
        <a:lstStyle/>
        <a:p>
          <a:endParaRPr lang="ru-RU"/>
        </a:p>
      </dgm:t>
    </dgm:pt>
    <dgm:pt modelId="{9AD111EC-0376-4A04-969F-4633540062C8}">
      <dgm:prSet/>
      <dgm:spPr/>
      <dgm:t>
        <a:bodyPr/>
        <a:lstStyle/>
        <a:p>
          <a:r>
            <a:rPr lang="ru-RU" dirty="0" smtClean="0"/>
            <a:t>Стихийные бедствия</a:t>
          </a:r>
          <a:endParaRPr lang="ru-RU" dirty="0"/>
        </a:p>
      </dgm:t>
    </dgm:pt>
    <dgm:pt modelId="{67D4AEB4-D56B-4295-A55D-6EEA3B360C3D}" type="parTrans" cxnId="{C928798F-6D33-4F80-9DCD-3D9A55C3442F}">
      <dgm:prSet/>
      <dgm:spPr/>
      <dgm:t>
        <a:bodyPr/>
        <a:lstStyle/>
        <a:p>
          <a:endParaRPr lang="ru-RU"/>
        </a:p>
      </dgm:t>
    </dgm:pt>
    <dgm:pt modelId="{7A95C4CD-F38A-4902-9868-C39E241FFF2A}" type="sibTrans" cxnId="{C928798F-6D33-4F80-9DCD-3D9A55C3442F}">
      <dgm:prSet/>
      <dgm:spPr/>
      <dgm:t>
        <a:bodyPr/>
        <a:lstStyle/>
        <a:p>
          <a:endParaRPr lang="ru-RU"/>
        </a:p>
      </dgm:t>
    </dgm:pt>
    <dgm:pt modelId="{4E5FD708-7D09-4D1C-8AF3-ADE7D09E2CC4}" type="pres">
      <dgm:prSet presAssocID="{9900C7F4-7B67-4152-ACF4-1831BB2996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BB8455-52C2-4FCC-906F-8AC4EB280D63}" type="pres">
      <dgm:prSet presAssocID="{8F314564-1D74-471A-9F65-A0E855DEF900}" presName="parentLin" presStyleCnt="0"/>
      <dgm:spPr/>
    </dgm:pt>
    <dgm:pt modelId="{F4E8DE86-A864-4BEE-8857-3DD9D137D2E6}" type="pres">
      <dgm:prSet presAssocID="{8F314564-1D74-471A-9F65-A0E855DEF900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D3E1140D-B079-420F-9C7E-B5E5A8C56C70}" type="pres">
      <dgm:prSet presAssocID="{8F314564-1D74-471A-9F65-A0E855DEF900}" presName="parentText" presStyleLbl="node1" presStyleIdx="0" presStyleCnt="7" custLinFactX="1669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D17FE8-B800-4985-8586-1046A0696C19}" type="pres">
      <dgm:prSet presAssocID="{8F314564-1D74-471A-9F65-A0E855DEF900}" presName="negativeSpace" presStyleCnt="0"/>
      <dgm:spPr/>
    </dgm:pt>
    <dgm:pt modelId="{735AFB6F-91EE-4F2B-A57C-91E6A5EFA0BE}" type="pres">
      <dgm:prSet presAssocID="{8F314564-1D74-471A-9F65-A0E855DEF900}" presName="childText" presStyleLbl="conFgAcc1" presStyleIdx="0" presStyleCnt="7" custLinFactY="600000" custLinFactNeighborX="58318" custLinFactNeighborY="611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7B9816-3252-4347-B3BB-7888C99D1B9F}" type="pres">
      <dgm:prSet presAssocID="{CDFF567A-43A6-4D8A-BA72-B4D6C76A8C4B}" presName="spaceBetweenRectangles" presStyleCnt="0"/>
      <dgm:spPr/>
    </dgm:pt>
    <dgm:pt modelId="{CAFFF7F2-AA1F-4ECB-8F01-735E67039152}" type="pres">
      <dgm:prSet presAssocID="{7CDDA9B9-B45D-482D-8883-7DAED1224A32}" presName="parentLin" presStyleCnt="0"/>
      <dgm:spPr/>
    </dgm:pt>
    <dgm:pt modelId="{A28D6CC9-C8AA-4027-B83C-DB064FB76A04}" type="pres">
      <dgm:prSet presAssocID="{7CDDA9B9-B45D-482D-8883-7DAED1224A32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7F29028F-8B21-4791-AEE7-B928D0B02B8F}" type="pres">
      <dgm:prSet presAssocID="{7CDDA9B9-B45D-482D-8883-7DAED1224A32}" presName="parentText" presStyleLbl="node1" presStyleIdx="1" presStyleCnt="7" custLinFactX="1668" custLinFactNeighborX="100000" custLinFactNeighborY="26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65E13-CA88-4FA5-AB2C-5E8FB289A717}" type="pres">
      <dgm:prSet presAssocID="{7CDDA9B9-B45D-482D-8883-7DAED1224A32}" presName="negativeSpace" presStyleCnt="0"/>
      <dgm:spPr/>
    </dgm:pt>
    <dgm:pt modelId="{0BC3F671-3A8B-4A5B-BD40-BD4E2363461D}" type="pres">
      <dgm:prSet presAssocID="{7CDDA9B9-B45D-482D-8883-7DAED1224A32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A5FF2-CF8B-4783-93F4-FD641EB187B2}" type="pres">
      <dgm:prSet presAssocID="{4D676CDA-4FF4-491B-A223-5A10F6C37373}" presName="spaceBetweenRectangles" presStyleCnt="0"/>
      <dgm:spPr/>
    </dgm:pt>
    <dgm:pt modelId="{8DD41EE3-32C6-47F3-B30E-755BC67CDD23}" type="pres">
      <dgm:prSet presAssocID="{7EDC6D20-12DD-43E4-B20B-DDD741156CDA}" presName="parentLin" presStyleCnt="0"/>
      <dgm:spPr/>
    </dgm:pt>
    <dgm:pt modelId="{12A1BB3B-BE49-4E40-819C-79A97EFF73B6}" type="pres">
      <dgm:prSet presAssocID="{7EDC6D20-12DD-43E4-B20B-DDD741156CDA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0A90075D-5015-4025-BE07-487FD9993FBF}" type="pres">
      <dgm:prSet presAssocID="{7EDC6D20-12DD-43E4-B20B-DDD741156CDA}" presName="parentText" presStyleLbl="node1" presStyleIdx="2" presStyleCnt="7" custLinFactX="1267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62ED0-948C-40E4-9A56-0762C947E234}" type="pres">
      <dgm:prSet presAssocID="{7EDC6D20-12DD-43E4-B20B-DDD741156CDA}" presName="negativeSpace" presStyleCnt="0"/>
      <dgm:spPr/>
    </dgm:pt>
    <dgm:pt modelId="{BB53DD1C-6A54-478D-9E17-9FC3CF8FBDA2}" type="pres">
      <dgm:prSet presAssocID="{7EDC6D20-12DD-43E4-B20B-DDD741156CDA}" presName="childText" presStyleLbl="conFgAcc1" presStyleIdx="2" presStyleCnt="7">
        <dgm:presLayoutVars>
          <dgm:bulletEnabled val="1"/>
        </dgm:presLayoutVars>
      </dgm:prSet>
      <dgm:spPr/>
    </dgm:pt>
    <dgm:pt modelId="{BB4D589C-029E-41B1-A34D-9EBC0612D597}" type="pres">
      <dgm:prSet presAssocID="{5277682B-161B-47BF-89B7-A3409CC52A1C}" presName="spaceBetweenRectangles" presStyleCnt="0"/>
      <dgm:spPr/>
    </dgm:pt>
    <dgm:pt modelId="{E05EA014-A0B7-464E-BC88-CAFE0D80B3BE}" type="pres">
      <dgm:prSet presAssocID="{EC0F30AB-5618-4A51-9067-5B6FC59A7B11}" presName="parentLin" presStyleCnt="0"/>
      <dgm:spPr/>
    </dgm:pt>
    <dgm:pt modelId="{5839BD81-0452-4A2F-9512-862ABA724B91}" type="pres">
      <dgm:prSet presAssocID="{EC0F30AB-5618-4A51-9067-5B6FC59A7B11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5F060E4F-1771-4169-B31A-F813C381921D}" type="pres">
      <dgm:prSet presAssocID="{EC0F30AB-5618-4A51-9067-5B6FC59A7B11}" presName="parentText" presStyleLbl="node1" presStyleIdx="3" presStyleCnt="7" custLinFactX="1266" custLinFactNeighborX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71699-3F38-4497-9A6B-F2189456715A}" type="pres">
      <dgm:prSet presAssocID="{EC0F30AB-5618-4A51-9067-5B6FC59A7B11}" presName="negativeSpace" presStyleCnt="0"/>
      <dgm:spPr/>
    </dgm:pt>
    <dgm:pt modelId="{3CA4B2DC-F94B-46D7-88FF-7D061C2EF201}" type="pres">
      <dgm:prSet presAssocID="{EC0F30AB-5618-4A51-9067-5B6FC59A7B11}" presName="childText" presStyleLbl="conFgAcc1" presStyleIdx="3" presStyleCnt="7">
        <dgm:presLayoutVars>
          <dgm:bulletEnabled val="1"/>
        </dgm:presLayoutVars>
      </dgm:prSet>
      <dgm:spPr/>
    </dgm:pt>
    <dgm:pt modelId="{725DB795-77AA-4626-9C02-D6E413286F45}" type="pres">
      <dgm:prSet presAssocID="{A7CC7935-2677-47EC-9F2C-067C6AEB04D8}" presName="spaceBetweenRectangles" presStyleCnt="0"/>
      <dgm:spPr/>
    </dgm:pt>
    <dgm:pt modelId="{C2465FCE-0CAC-43C5-B6F9-7F0421F0F524}" type="pres">
      <dgm:prSet presAssocID="{40444C03-17F0-4858-B78D-A64659882672}" presName="parentLin" presStyleCnt="0"/>
      <dgm:spPr/>
    </dgm:pt>
    <dgm:pt modelId="{2CA1DBD7-12DF-45FD-B977-51FBE3EF8B3B}" type="pres">
      <dgm:prSet presAssocID="{40444C03-17F0-4858-B78D-A64659882672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02A19D4C-29AE-4521-B919-A30F2B5E0B27}" type="pres">
      <dgm:prSet presAssocID="{40444C03-17F0-4858-B78D-A64659882672}" presName="parentText" presStyleLbl="node1" presStyleIdx="4" presStyleCnt="7" custLinFactX="1266" custLinFactNeighborX="100000" custLinFactNeighborY="53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F09EC-C5AE-4D83-860D-FC35A2E54BAE}" type="pres">
      <dgm:prSet presAssocID="{40444C03-17F0-4858-B78D-A64659882672}" presName="negativeSpace" presStyleCnt="0"/>
      <dgm:spPr/>
    </dgm:pt>
    <dgm:pt modelId="{EAE71496-E914-4F52-8D09-5580D3539092}" type="pres">
      <dgm:prSet presAssocID="{40444C03-17F0-4858-B78D-A64659882672}" presName="childText" presStyleLbl="conFgAcc1" presStyleIdx="4" presStyleCnt="7" custLinFactY="296376" custLinFactNeighborX="-841" custLinFactNeighborY="300000">
        <dgm:presLayoutVars>
          <dgm:bulletEnabled val="1"/>
        </dgm:presLayoutVars>
      </dgm:prSet>
      <dgm:spPr/>
    </dgm:pt>
    <dgm:pt modelId="{D5B98763-7484-4A6B-B031-7695F45CE94D}" type="pres">
      <dgm:prSet presAssocID="{276FEA83-E0DE-4B9E-BADB-B6132B46CD59}" presName="spaceBetweenRectangles" presStyleCnt="0"/>
      <dgm:spPr/>
    </dgm:pt>
    <dgm:pt modelId="{33A8C0EE-D09A-43B3-B50E-95B314D39D29}" type="pres">
      <dgm:prSet presAssocID="{274155DC-3D89-48DE-9EB6-A5FE67877FC7}" presName="parentLin" presStyleCnt="0"/>
      <dgm:spPr/>
    </dgm:pt>
    <dgm:pt modelId="{C0E8C6A8-80BC-4D83-A62E-D4AD20C07A06}" type="pres">
      <dgm:prSet presAssocID="{274155DC-3D89-48DE-9EB6-A5FE67877FC7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51945CAD-2422-40B2-874B-FB8ADFDDC2A9}" type="pres">
      <dgm:prSet presAssocID="{274155DC-3D89-48DE-9EB6-A5FE67877FC7}" presName="parentText" presStyleLbl="node1" presStyleIdx="5" presStyleCnt="7" custLinFactX="1266" custLinFactNeighborX="100000" custLinFactNeighborY="-26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C5930-9DC9-4ED6-8179-EBD075A51B45}" type="pres">
      <dgm:prSet presAssocID="{274155DC-3D89-48DE-9EB6-A5FE67877FC7}" presName="negativeSpace" presStyleCnt="0"/>
      <dgm:spPr/>
    </dgm:pt>
    <dgm:pt modelId="{9851BD4C-A5E7-44A7-9628-8DDBDBE1D1DC}" type="pres">
      <dgm:prSet presAssocID="{274155DC-3D89-48DE-9EB6-A5FE67877FC7}" presName="childText" presStyleLbl="conFgAcc1" presStyleIdx="5" presStyleCnt="7">
        <dgm:presLayoutVars>
          <dgm:bulletEnabled val="1"/>
        </dgm:presLayoutVars>
      </dgm:prSet>
      <dgm:spPr/>
    </dgm:pt>
    <dgm:pt modelId="{88701153-9EE2-4A84-B33B-7AE0F083CAB1}" type="pres">
      <dgm:prSet presAssocID="{FAC6A584-85E8-45FC-9E86-0F9FC1E6C1A7}" presName="spaceBetweenRectangles" presStyleCnt="0"/>
      <dgm:spPr/>
    </dgm:pt>
    <dgm:pt modelId="{A3FF8156-3B00-45AB-8494-831CFA3C130A}" type="pres">
      <dgm:prSet presAssocID="{9AD111EC-0376-4A04-969F-4633540062C8}" presName="parentLin" presStyleCnt="0"/>
      <dgm:spPr/>
    </dgm:pt>
    <dgm:pt modelId="{F029080D-222A-40E0-BAEE-9F010BC181DE}" type="pres">
      <dgm:prSet presAssocID="{9AD111EC-0376-4A04-969F-4633540062C8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19E8E0E3-A267-468B-924E-4C3FE95AD550}" type="pres">
      <dgm:prSet presAssocID="{9AD111EC-0376-4A04-969F-4633540062C8}" presName="parentText" presStyleLbl="node1" presStyleIdx="6" presStyleCnt="7" custLinFactX="863" custLinFactNeighborX="100000" custLinFactNeighborY="-187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051F7-4475-40B0-A448-08291FAFB55D}" type="pres">
      <dgm:prSet presAssocID="{9AD111EC-0376-4A04-969F-4633540062C8}" presName="negativeSpace" presStyleCnt="0"/>
      <dgm:spPr/>
    </dgm:pt>
    <dgm:pt modelId="{F198FDC4-219D-457D-BE6C-1AA31CE04AA4}" type="pres">
      <dgm:prSet presAssocID="{9AD111EC-0376-4A04-969F-4633540062C8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E66EEFD2-18FF-4615-985A-3F51F0AC9B0E}" type="presOf" srcId="{EC0F30AB-5618-4A51-9067-5B6FC59A7B11}" destId="{5839BD81-0452-4A2F-9512-862ABA724B91}" srcOrd="0" destOrd="0" presId="urn:microsoft.com/office/officeart/2005/8/layout/list1"/>
    <dgm:cxn modelId="{0270D4CF-7FCB-4499-B728-B55D46C6736E}" type="presOf" srcId="{9AD111EC-0376-4A04-969F-4633540062C8}" destId="{19E8E0E3-A267-468B-924E-4C3FE95AD550}" srcOrd="1" destOrd="0" presId="urn:microsoft.com/office/officeart/2005/8/layout/list1"/>
    <dgm:cxn modelId="{C928798F-6D33-4F80-9DCD-3D9A55C3442F}" srcId="{9900C7F4-7B67-4152-ACF4-1831BB2996AE}" destId="{9AD111EC-0376-4A04-969F-4633540062C8}" srcOrd="6" destOrd="0" parTransId="{67D4AEB4-D56B-4295-A55D-6EEA3B360C3D}" sibTransId="{7A95C4CD-F38A-4902-9868-C39E241FFF2A}"/>
    <dgm:cxn modelId="{0E8ED660-E011-4509-B9D9-9F6C292138CD}" srcId="{9900C7F4-7B67-4152-ACF4-1831BB2996AE}" destId="{7EDC6D20-12DD-43E4-B20B-DDD741156CDA}" srcOrd="2" destOrd="0" parTransId="{CAB1762D-69F4-4642-97B3-36F0608E4368}" sibTransId="{5277682B-161B-47BF-89B7-A3409CC52A1C}"/>
    <dgm:cxn modelId="{3A6556FE-7FF3-4618-9AB9-E3612AFE70DD}" type="presOf" srcId="{274155DC-3D89-48DE-9EB6-A5FE67877FC7}" destId="{51945CAD-2422-40B2-874B-FB8ADFDDC2A9}" srcOrd="1" destOrd="0" presId="urn:microsoft.com/office/officeart/2005/8/layout/list1"/>
    <dgm:cxn modelId="{507CAF7F-32B4-4FAC-AF4B-3360CA5E6B45}" type="presOf" srcId="{8F314564-1D74-471A-9F65-A0E855DEF900}" destId="{D3E1140D-B079-420F-9C7E-B5E5A8C56C70}" srcOrd="1" destOrd="0" presId="urn:microsoft.com/office/officeart/2005/8/layout/list1"/>
    <dgm:cxn modelId="{72B437CE-2DED-4A3C-8557-587A6379D86B}" type="presOf" srcId="{40444C03-17F0-4858-B78D-A64659882672}" destId="{02A19D4C-29AE-4521-B919-A30F2B5E0B27}" srcOrd="1" destOrd="0" presId="urn:microsoft.com/office/officeart/2005/8/layout/list1"/>
    <dgm:cxn modelId="{FFBE87D4-68C3-44A8-A89C-F3818A884373}" type="presOf" srcId="{9900C7F4-7B67-4152-ACF4-1831BB2996AE}" destId="{4E5FD708-7D09-4D1C-8AF3-ADE7D09E2CC4}" srcOrd="0" destOrd="0" presId="urn:microsoft.com/office/officeart/2005/8/layout/list1"/>
    <dgm:cxn modelId="{CA0D0D78-CC6F-4E5B-B383-314C58512BA0}" type="presOf" srcId="{9AD111EC-0376-4A04-969F-4633540062C8}" destId="{F029080D-222A-40E0-BAEE-9F010BC181DE}" srcOrd="0" destOrd="0" presId="urn:microsoft.com/office/officeart/2005/8/layout/list1"/>
    <dgm:cxn modelId="{FFC7F913-FABF-4DE1-9DAF-B37FC466C8D2}" srcId="{9900C7F4-7B67-4152-ACF4-1831BB2996AE}" destId="{40444C03-17F0-4858-B78D-A64659882672}" srcOrd="4" destOrd="0" parTransId="{F92638D6-01E6-4F40-8FBD-4898550BB765}" sibTransId="{276FEA83-E0DE-4B9E-BADB-B6132B46CD59}"/>
    <dgm:cxn modelId="{41CE0D26-1C9A-4233-827C-F800870214E0}" type="presOf" srcId="{7EDC6D20-12DD-43E4-B20B-DDD741156CDA}" destId="{0A90075D-5015-4025-BE07-487FD9993FBF}" srcOrd="1" destOrd="0" presId="urn:microsoft.com/office/officeart/2005/8/layout/list1"/>
    <dgm:cxn modelId="{C66B92C3-246C-4AE7-9407-F9E231E00357}" type="presOf" srcId="{7EDC6D20-12DD-43E4-B20B-DDD741156CDA}" destId="{12A1BB3B-BE49-4E40-819C-79A97EFF73B6}" srcOrd="0" destOrd="0" presId="urn:microsoft.com/office/officeart/2005/8/layout/list1"/>
    <dgm:cxn modelId="{203390C5-43C0-45F5-BBF5-E07C58CF1424}" srcId="{9900C7F4-7B67-4152-ACF4-1831BB2996AE}" destId="{EC0F30AB-5618-4A51-9067-5B6FC59A7B11}" srcOrd="3" destOrd="0" parTransId="{31553710-86A8-4BFA-AFEF-8248F92DFD59}" sibTransId="{A7CC7935-2677-47EC-9F2C-067C6AEB04D8}"/>
    <dgm:cxn modelId="{06AEC511-83CA-47A1-883B-2B5001EBA873}" srcId="{9900C7F4-7B67-4152-ACF4-1831BB2996AE}" destId="{8F314564-1D74-471A-9F65-A0E855DEF900}" srcOrd="0" destOrd="0" parTransId="{A0F11497-EF55-424E-BF2C-508A3C1E01DB}" sibTransId="{CDFF567A-43A6-4D8A-BA72-B4D6C76A8C4B}"/>
    <dgm:cxn modelId="{34F1E12A-4144-4850-9C39-5F9524801E8A}" type="presOf" srcId="{8F314564-1D74-471A-9F65-A0E855DEF900}" destId="{F4E8DE86-A864-4BEE-8857-3DD9D137D2E6}" srcOrd="0" destOrd="0" presId="urn:microsoft.com/office/officeart/2005/8/layout/list1"/>
    <dgm:cxn modelId="{B7D878B3-DBE0-4359-884A-BF1EFEFAFBC0}" srcId="{9900C7F4-7B67-4152-ACF4-1831BB2996AE}" destId="{7CDDA9B9-B45D-482D-8883-7DAED1224A32}" srcOrd="1" destOrd="0" parTransId="{1B3C471D-0D06-4F3D-8D26-13F4E53044D7}" sibTransId="{4D676CDA-4FF4-491B-A223-5A10F6C37373}"/>
    <dgm:cxn modelId="{6DA16690-8E90-4929-AD8B-394DC25DECD0}" srcId="{9900C7F4-7B67-4152-ACF4-1831BB2996AE}" destId="{274155DC-3D89-48DE-9EB6-A5FE67877FC7}" srcOrd="5" destOrd="0" parTransId="{2C941CA5-6B6C-4BDE-B06E-7A3BD693C4F9}" sibTransId="{FAC6A584-85E8-45FC-9E86-0F9FC1E6C1A7}"/>
    <dgm:cxn modelId="{77C9E8CA-56EA-4A7B-BFB2-FC360E330DA2}" type="presOf" srcId="{274155DC-3D89-48DE-9EB6-A5FE67877FC7}" destId="{C0E8C6A8-80BC-4D83-A62E-D4AD20C07A06}" srcOrd="0" destOrd="0" presId="urn:microsoft.com/office/officeart/2005/8/layout/list1"/>
    <dgm:cxn modelId="{FFF97375-D657-4F7F-9CE9-F92579BC4CEA}" type="presOf" srcId="{EC0F30AB-5618-4A51-9067-5B6FC59A7B11}" destId="{5F060E4F-1771-4169-B31A-F813C381921D}" srcOrd="1" destOrd="0" presId="urn:microsoft.com/office/officeart/2005/8/layout/list1"/>
    <dgm:cxn modelId="{248EEF8E-0DF4-4F39-A82B-AF30BF1AAFB9}" type="presOf" srcId="{7CDDA9B9-B45D-482D-8883-7DAED1224A32}" destId="{A28D6CC9-C8AA-4027-B83C-DB064FB76A04}" srcOrd="0" destOrd="0" presId="urn:microsoft.com/office/officeart/2005/8/layout/list1"/>
    <dgm:cxn modelId="{66568861-99A2-4A5B-8545-0CB1F0269FA4}" type="presOf" srcId="{40444C03-17F0-4858-B78D-A64659882672}" destId="{2CA1DBD7-12DF-45FD-B977-51FBE3EF8B3B}" srcOrd="0" destOrd="0" presId="urn:microsoft.com/office/officeart/2005/8/layout/list1"/>
    <dgm:cxn modelId="{18723486-CE87-4FFB-B9C0-4D19FA986BE9}" type="presOf" srcId="{7CDDA9B9-B45D-482D-8883-7DAED1224A32}" destId="{7F29028F-8B21-4791-AEE7-B928D0B02B8F}" srcOrd="1" destOrd="0" presId="urn:microsoft.com/office/officeart/2005/8/layout/list1"/>
    <dgm:cxn modelId="{9EE69A85-D31F-45C0-AEF4-4360F1202B1C}" type="presParOf" srcId="{4E5FD708-7D09-4D1C-8AF3-ADE7D09E2CC4}" destId="{8CBB8455-52C2-4FCC-906F-8AC4EB280D63}" srcOrd="0" destOrd="0" presId="urn:microsoft.com/office/officeart/2005/8/layout/list1"/>
    <dgm:cxn modelId="{C44DE26D-F0B0-4EFD-B236-35331B8091DE}" type="presParOf" srcId="{8CBB8455-52C2-4FCC-906F-8AC4EB280D63}" destId="{F4E8DE86-A864-4BEE-8857-3DD9D137D2E6}" srcOrd="0" destOrd="0" presId="urn:microsoft.com/office/officeart/2005/8/layout/list1"/>
    <dgm:cxn modelId="{69F5FC4B-FDA2-48B0-9B26-159C7BC3686E}" type="presParOf" srcId="{8CBB8455-52C2-4FCC-906F-8AC4EB280D63}" destId="{D3E1140D-B079-420F-9C7E-B5E5A8C56C70}" srcOrd="1" destOrd="0" presId="urn:microsoft.com/office/officeart/2005/8/layout/list1"/>
    <dgm:cxn modelId="{7CAC51F0-4091-4AB8-A4D3-A116F18EB981}" type="presParOf" srcId="{4E5FD708-7D09-4D1C-8AF3-ADE7D09E2CC4}" destId="{0CD17FE8-B800-4985-8586-1046A0696C19}" srcOrd="1" destOrd="0" presId="urn:microsoft.com/office/officeart/2005/8/layout/list1"/>
    <dgm:cxn modelId="{AB891E9D-2082-45C1-8E50-D0DFC7F23668}" type="presParOf" srcId="{4E5FD708-7D09-4D1C-8AF3-ADE7D09E2CC4}" destId="{735AFB6F-91EE-4F2B-A57C-91E6A5EFA0BE}" srcOrd="2" destOrd="0" presId="urn:microsoft.com/office/officeart/2005/8/layout/list1"/>
    <dgm:cxn modelId="{18D34926-A92C-46E4-A690-BABE0CB943CD}" type="presParOf" srcId="{4E5FD708-7D09-4D1C-8AF3-ADE7D09E2CC4}" destId="{F87B9816-3252-4347-B3BB-7888C99D1B9F}" srcOrd="3" destOrd="0" presId="urn:microsoft.com/office/officeart/2005/8/layout/list1"/>
    <dgm:cxn modelId="{C4190782-1B4E-447D-A05C-0B8787CDD6C8}" type="presParOf" srcId="{4E5FD708-7D09-4D1C-8AF3-ADE7D09E2CC4}" destId="{CAFFF7F2-AA1F-4ECB-8F01-735E67039152}" srcOrd="4" destOrd="0" presId="urn:microsoft.com/office/officeart/2005/8/layout/list1"/>
    <dgm:cxn modelId="{FE13620E-A652-4947-BED0-4548D1F1BE00}" type="presParOf" srcId="{CAFFF7F2-AA1F-4ECB-8F01-735E67039152}" destId="{A28D6CC9-C8AA-4027-B83C-DB064FB76A04}" srcOrd="0" destOrd="0" presId="urn:microsoft.com/office/officeart/2005/8/layout/list1"/>
    <dgm:cxn modelId="{B145398C-C491-4454-A044-F90546EA6BB1}" type="presParOf" srcId="{CAFFF7F2-AA1F-4ECB-8F01-735E67039152}" destId="{7F29028F-8B21-4791-AEE7-B928D0B02B8F}" srcOrd="1" destOrd="0" presId="urn:microsoft.com/office/officeart/2005/8/layout/list1"/>
    <dgm:cxn modelId="{1849614B-6F74-4EEF-A2CC-207BF3C5FAA9}" type="presParOf" srcId="{4E5FD708-7D09-4D1C-8AF3-ADE7D09E2CC4}" destId="{0E465E13-CA88-4FA5-AB2C-5E8FB289A717}" srcOrd="5" destOrd="0" presId="urn:microsoft.com/office/officeart/2005/8/layout/list1"/>
    <dgm:cxn modelId="{5D5306DA-933F-4BAF-9FC4-F5828773ACB9}" type="presParOf" srcId="{4E5FD708-7D09-4D1C-8AF3-ADE7D09E2CC4}" destId="{0BC3F671-3A8B-4A5B-BD40-BD4E2363461D}" srcOrd="6" destOrd="0" presId="urn:microsoft.com/office/officeart/2005/8/layout/list1"/>
    <dgm:cxn modelId="{21CB3034-B6F5-4A63-A0C3-76FE900FC687}" type="presParOf" srcId="{4E5FD708-7D09-4D1C-8AF3-ADE7D09E2CC4}" destId="{EA5A5FF2-CF8B-4783-93F4-FD641EB187B2}" srcOrd="7" destOrd="0" presId="urn:microsoft.com/office/officeart/2005/8/layout/list1"/>
    <dgm:cxn modelId="{76F9EB20-008A-401C-860D-84851C727252}" type="presParOf" srcId="{4E5FD708-7D09-4D1C-8AF3-ADE7D09E2CC4}" destId="{8DD41EE3-32C6-47F3-B30E-755BC67CDD23}" srcOrd="8" destOrd="0" presId="urn:microsoft.com/office/officeart/2005/8/layout/list1"/>
    <dgm:cxn modelId="{78CDA34B-667A-4230-A0D3-21A099678F34}" type="presParOf" srcId="{8DD41EE3-32C6-47F3-B30E-755BC67CDD23}" destId="{12A1BB3B-BE49-4E40-819C-79A97EFF73B6}" srcOrd="0" destOrd="0" presId="urn:microsoft.com/office/officeart/2005/8/layout/list1"/>
    <dgm:cxn modelId="{820A0B24-5B00-49A4-A5EB-5AF19443ACF2}" type="presParOf" srcId="{8DD41EE3-32C6-47F3-B30E-755BC67CDD23}" destId="{0A90075D-5015-4025-BE07-487FD9993FBF}" srcOrd="1" destOrd="0" presId="urn:microsoft.com/office/officeart/2005/8/layout/list1"/>
    <dgm:cxn modelId="{79674F5D-69AD-4DD1-B2A2-3D27305BE0AC}" type="presParOf" srcId="{4E5FD708-7D09-4D1C-8AF3-ADE7D09E2CC4}" destId="{6D062ED0-948C-40E4-9A56-0762C947E234}" srcOrd="9" destOrd="0" presId="urn:microsoft.com/office/officeart/2005/8/layout/list1"/>
    <dgm:cxn modelId="{FB076F93-4128-4583-BDDF-43C9ACA196DB}" type="presParOf" srcId="{4E5FD708-7D09-4D1C-8AF3-ADE7D09E2CC4}" destId="{BB53DD1C-6A54-478D-9E17-9FC3CF8FBDA2}" srcOrd="10" destOrd="0" presId="urn:microsoft.com/office/officeart/2005/8/layout/list1"/>
    <dgm:cxn modelId="{DFB014E7-FE00-400E-B360-5C181309C5DE}" type="presParOf" srcId="{4E5FD708-7D09-4D1C-8AF3-ADE7D09E2CC4}" destId="{BB4D589C-029E-41B1-A34D-9EBC0612D597}" srcOrd="11" destOrd="0" presId="urn:microsoft.com/office/officeart/2005/8/layout/list1"/>
    <dgm:cxn modelId="{B2C0782B-C6B7-4023-AD29-E5EBBFE1AB51}" type="presParOf" srcId="{4E5FD708-7D09-4D1C-8AF3-ADE7D09E2CC4}" destId="{E05EA014-A0B7-464E-BC88-CAFE0D80B3BE}" srcOrd="12" destOrd="0" presId="urn:microsoft.com/office/officeart/2005/8/layout/list1"/>
    <dgm:cxn modelId="{AEB7E8A0-995A-4C51-BD87-91E3061E25E0}" type="presParOf" srcId="{E05EA014-A0B7-464E-BC88-CAFE0D80B3BE}" destId="{5839BD81-0452-4A2F-9512-862ABA724B91}" srcOrd="0" destOrd="0" presId="urn:microsoft.com/office/officeart/2005/8/layout/list1"/>
    <dgm:cxn modelId="{EC17AD8C-6854-44A3-B50A-8A8A16930D84}" type="presParOf" srcId="{E05EA014-A0B7-464E-BC88-CAFE0D80B3BE}" destId="{5F060E4F-1771-4169-B31A-F813C381921D}" srcOrd="1" destOrd="0" presId="urn:microsoft.com/office/officeart/2005/8/layout/list1"/>
    <dgm:cxn modelId="{167442DC-1F8E-4E8F-B4D8-AD8F0F2FE63E}" type="presParOf" srcId="{4E5FD708-7D09-4D1C-8AF3-ADE7D09E2CC4}" destId="{10771699-3F38-4497-9A6B-F2189456715A}" srcOrd="13" destOrd="0" presId="urn:microsoft.com/office/officeart/2005/8/layout/list1"/>
    <dgm:cxn modelId="{A0384771-CD43-4596-8BB3-FA8CE0D62121}" type="presParOf" srcId="{4E5FD708-7D09-4D1C-8AF3-ADE7D09E2CC4}" destId="{3CA4B2DC-F94B-46D7-88FF-7D061C2EF201}" srcOrd="14" destOrd="0" presId="urn:microsoft.com/office/officeart/2005/8/layout/list1"/>
    <dgm:cxn modelId="{B176DDB2-0CAB-4F51-A7C7-6EBA410A7348}" type="presParOf" srcId="{4E5FD708-7D09-4D1C-8AF3-ADE7D09E2CC4}" destId="{725DB795-77AA-4626-9C02-D6E413286F45}" srcOrd="15" destOrd="0" presId="urn:microsoft.com/office/officeart/2005/8/layout/list1"/>
    <dgm:cxn modelId="{B4E292EF-17F0-4159-8505-C5C3DE72F026}" type="presParOf" srcId="{4E5FD708-7D09-4D1C-8AF3-ADE7D09E2CC4}" destId="{C2465FCE-0CAC-43C5-B6F9-7F0421F0F524}" srcOrd="16" destOrd="0" presId="urn:microsoft.com/office/officeart/2005/8/layout/list1"/>
    <dgm:cxn modelId="{1EFD3579-3039-4839-9C1B-3177119819B8}" type="presParOf" srcId="{C2465FCE-0CAC-43C5-B6F9-7F0421F0F524}" destId="{2CA1DBD7-12DF-45FD-B977-51FBE3EF8B3B}" srcOrd="0" destOrd="0" presId="urn:microsoft.com/office/officeart/2005/8/layout/list1"/>
    <dgm:cxn modelId="{4DC57295-BB1B-4850-84E5-9D00B89BCE21}" type="presParOf" srcId="{C2465FCE-0CAC-43C5-B6F9-7F0421F0F524}" destId="{02A19D4C-29AE-4521-B919-A30F2B5E0B27}" srcOrd="1" destOrd="0" presId="urn:microsoft.com/office/officeart/2005/8/layout/list1"/>
    <dgm:cxn modelId="{7878C2F5-1FAF-488B-B222-51875EBD65DC}" type="presParOf" srcId="{4E5FD708-7D09-4D1C-8AF3-ADE7D09E2CC4}" destId="{386F09EC-C5AE-4D83-860D-FC35A2E54BAE}" srcOrd="17" destOrd="0" presId="urn:microsoft.com/office/officeart/2005/8/layout/list1"/>
    <dgm:cxn modelId="{1045A8AA-8BD0-4D9B-A57B-341CC4DC9CB9}" type="presParOf" srcId="{4E5FD708-7D09-4D1C-8AF3-ADE7D09E2CC4}" destId="{EAE71496-E914-4F52-8D09-5580D3539092}" srcOrd="18" destOrd="0" presId="urn:microsoft.com/office/officeart/2005/8/layout/list1"/>
    <dgm:cxn modelId="{B2CF0797-E654-4321-9C10-D300CE5E6BE0}" type="presParOf" srcId="{4E5FD708-7D09-4D1C-8AF3-ADE7D09E2CC4}" destId="{D5B98763-7484-4A6B-B031-7695F45CE94D}" srcOrd="19" destOrd="0" presId="urn:microsoft.com/office/officeart/2005/8/layout/list1"/>
    <dgm:cxn modelId="{DCFB6583-4DE3-4D84-8AAC-C1B39813B077}" type="presParOf" srcId="{4E5FD708-7D09-4D1C-8AF3-ADE7D09E2CC4}" destId="{33A8C0EE-D09A-43B3-B50E-95B314D39D29}" srcOrd="20" destOrd="0" presId="urn:microsoft.com/office/officeart/2005/8/layout/list1"/>
    <dgm:cxn modelId="{BE4AFFB7-942E-4DAD-A789-9253F06EB93E}" type="presParOf" srcId="{33A8C0EE-D09A-43B3-B50E-95B314D39D29}" destId="{C0E8C6A8-80BC-4D83-A62E-D4AD20C07A06}" srcOrd="0" destOrd="0" presId="urn:microsoft.com/office/officeart/2005/8/layout/list1"/>
    <dgm:cxn modelId="{7D0FDE60-7E53-4513-9F41-2DD303978F67}" type="presParOf" srcId="{33A8C0EE-D09A-43B3-B50E-95B314D39D29}" destId="{51945CAD-2422-40B2-874B-FB8ADFDDC2A9}" srcOrd="1" destOrd="0" presId="urn:microsoft.com/office/officeart/2005/8/layout/list1"/>
    <dgm:cxn modelId="{5D000974-0608-4BF7-B45D-3DCBCE2C66EE}" type="presParOf" srcId="{4E5FD708-7D09-4D1C-8AF3-ADE7D09E2CC4}" destId="{B0EC5930-9DC9-4ED6-8179-EBD075A51B45}" srcOrd="21" destOrd="0" presId="urn:microsoft.com/office/officeart/2005/8/layout/list1"/>
    <dgm:cxn modelId="{03F4AD3E-2BA6-46BF-8187-BEC26260C176}" type="presParOf" srcId="{4E5FD708-7D09-4D1C-8AF3-ADE7D09E2CC4}" destId="{9851BD4C-A5E7-44A7-9628-8DDBDBE1D1DC}" srcOrd="22" destOrd="0" presId="urn:microsoft.com/office/officeart/2005/8/layout/list1"/>
    <dgm:cxn modelId="{C4DFCB9F-602F-47F7-BA61-871395345980}" type="presParOf" srcId="{4E5FD708-7D09-4D1C-8AF3-ADE7D09E2CC4}" destId="{88701153-9EE2-4A84-B33B-7AE0F083CAB1}" srcOrd="23" destOrd="0" presId="urn:microsoft.com/office/officeart/2005/8/layout/list1"/>
    <dgm:cxn modelId="{BD0762ED-6727-4706-BF83-AA6B74743DBD}" type="presParOf" srcId="{4E5FD708-7D09-4D1C-8AF3-ADE7D09E2CC4}" destId="{A3FF8156-3B00-45AB-8494-831CFA3C130A}" srcOrd="24" destOrd="0" presId="urn:microsoft.com/office/officeart/2005/8/layout/list1"/>
    <dgm:cxn modelId="{9BA4F5D6-9E99-424E-94B1-64F5C2F3982D}" type="presParOf" srcId="{A3FF8156-3B00-45AB-8494-831CFA3C130A}" destId="{F029080D-222A-40E0-BAEE-9F010BC181DE}" srcOrd="0" destOrd="0" presId="urn:microsoft.com/office/officeart/2005/8/layout/list1"/>
    <dgm:cxn modelId="{4E1C7D0E-1241-4DA7-8872-903700975B8B}" type="presParOf" srcId="{A3FF8156-3B00-45AB-8494-831CFA3C130A}" destId="{19E8E0E3-A267-468B-924E-4C3FE95AD550}" srcOrd="1" destOrd="0" presId="urn:microsoft.com/office/officeart/2005/8/layout/list1"/>
    <dgm:cxn modelId="{6468768C-ED9B-4CF3-B382-A82311FFF6E7}" type="presParOf" srcId="{4E5FD708-7D09-4D1C-8AF3-ADE7D09E2CC4}" destId="{A4E051F7-4475-40B0-A448-08291FAFB55D}" srcOrd="25" destOrd="0" presId="urn:microsoft.com/office/officeart/2005/8/layout/list1"/>
    <dgm:cxn modelId="{0D8F5DB0-00A4-4D31-A84D-E0068CE53556}" type="presParOf" srcId="{4E5FD708-7D09-4D1C-8AF3-ADE7D09E2CC4}" destId="{F198FDC4-219D-457D-BE6C-1AA31CE04AA4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289A1F-0C73-4378-A8F4-33683DE7458D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</dgm:pt>
    <dgm:pt modelId="{44178ED3-7DD6-4DF2-8B08-FD6E69923AA5}">
      <dgm:prSet phldrT="[Текст]"/>
      <dgm:spPr/>
      <dgm:t>
        <a:bodyPr/>
        <a:lstStyle/>
        <a:p>
          <a:r>
            <a:rPr lang="ru-RU" dirty="0" smtClean="0"/>
            <a:t>Здание (с отделкой)</a:t>
          </a:r>
          <a:endParaRPr lang="ru-RU" dirty="0"/>
        </a:p>
      </dgm:t>
    </dgm:pt>
    <dgm:pt modelId="{00A4406D-52B7-40A5-9F7E-CA1052E2A73E}" type="parTrans" cxnId="{98F4B6D3-5CEB-4B6F-BFF4-BF6CC34A93AC}">
      <dgm:prSet/>
      <dgm:spPr/>
      <dgm:t>
        <a:bodyPr/>
        <a:lstStyle/>
        <a:p>
          <a:endParaRPr lang="ru-RU"/>
        </a:p>
      </dgm:t>
    </dgm:pt>
    <dgm:pt modelId="{8BAC5A96-772F-4163-AAF9-789617759B83}" type="sibTrans" cxnId="{98F4B6D3-5CEB-4B6F-BFF4-BF6CC34A93AC}">
      <dgm:prSet/>
      <dgm:spPr/>
      <dgm:t>
        <a:bodyPr/>
        <a:lstStyle/>
        <a:p>
          <a:endParaRPr lang="ru-RU"/>
        </a:p>
      </dgm:t>
    </dgm:pt>
    <dgm:pt modelId="{F11828D4-B365-445C-87E9-71E3C5AC0F23}">
      <dgm:prSet phldrT="[Текст]"/>
      <dgm:spPr/>
      <dgm:t>
        <a:bodyPr/>
        <a:lstStyle/>
        <a:p>
          <a:r>
            <a:rPr lang="ru-RU" dirty="0" smtClean="0"/>
            <a:t>Товарные запасы</a:t>
          </a:r>
          <a:endParaRPr lang="ru-RU" dirty="0"/>
        </a:p>
      </dgm:t>
    </dgm:pt>
    <dgm:pt modelId="{BC3153D1-ADF5-4990-AFB9-D4ABDA808FB0}" type="parTrans" cxnId="{B780B286-4A9C-4ABD-8645-EAE14468AEFF}">
      <dgm:prSet/>
      <dgm:spPr/>
      <dgm:t>
        <a:bodyPr/>
        <a:lstStyle/>
        <a:p>
          <a:endParaRPr lang="ru-RU"/>
        </a:p>
      </dgm:t>
    </dgm:pt>
    <dgm:pt modelId="{BF020041-A134-467C-9703-EED287D6751B}" type="sibTrans" cxnId="{B780B286-4A9C-4ABD-8645-EAE14468AEFF}">
      <dgm:prSet/>
      <dgm:spPr/>
      <dgm:t>
        <a:bodyPr/>
        <a:lstStyle/>
        <a:p>
          <a:endParaRPr lang="ru-RU"/>
        </a:p>
      </dgm:t>
    </dgm:pt>
    <dgm:pt modelId="{2736B68D-8397-4D6D-8BF5-452338B0A91A}">
      <dgm:prSet phldrT="[Текст]"/>
      <dgm:spPr/>
      <dgm:t>
        <a:bodyPr/>
        <a:lstStyle/>
        <a:p>
          <a:r>
            <a:rPr lang="ru-RU" dirty="0" smtClean="0"/>
            <a:t>Рекламные установки, вывески</a:t>
          </a:r>
          <a:endParaRPr lang="ru-RU" dirty="0"/>
        </a:p>
      </dgm:t>
    </dgm:pt>
    <dgm:pt modelId="{24D329DB-9E7B-4381-9CE3-8BE014D91BFB}" type="parTrans" cxnId="{A8E57D85-F467-44CF-9574-8867F86C502D}">
      <dgm:prSet/>
      <dgm:spPr/>
      <dgm:t>
        <a:bodyPr/>
        <a:lstStyle/>
        <a:p>
          <a:endParaRPr lang="ru-RU"/>
        </a:p>
      </dgm:t>
    </dgm:pt>
    <dgm:pt modelId="{009EDDFB-A205-452A-9906-2376B0240E86}" type="sibTrans" cxnId="{A8E57D85-F467-44CF-9574-8867F86C502D}">
      <dgm:prSet/>
      <dgm:spPr/>
      <dgm:t>
        <a:bodyPr/>
        <a:lstStyle/>
        <a:p>
          <a:endParaRPr lang="ru-RU"/>
        </a:p>
      </dgm:t>
    </dgm:pt>
    <dgm:pt modelId="{BFE6977E-7CA0-4068-AAD7-B7CBC5E48BB1}">
      <dgm:prSet/>
      <dgm:spPr/>
      <dgm:t>
        <a:bodyPr/>
        <a:lstStyle/>
        <a:p>
          <a:r>
            <a:rPr lang="ru-RU" dirty="0" smtClean="0"/>
            <a:t>Конструктивные элементы</a:t>
          </a:r>
          <a:endParaRPr lang="ru-RU" dirty="0"/>
        </a:p>
      </dgm:t>
    </dgm:pt>
    <dgm:pt modelId="{3F81657D-4502-484C-A939-DBFF7BC61A00}" type="parTrans" cxnId="{003C989A-7FB1-4B9D-A253-55F902C7DE36}">
      <dgm:prSet/>
      <dgm:spPr/>
      <dgm:t>
        <a:bodyPr/>
        <a:lstStyle/>
        <a:p>
          <a:endParaRPr lang="ru-RU"/>
        </a:p>
      </dgm:t>
    </dgm:pt>
    <dgm:pt modelId="{FA7C1FA7-F331-4CF2-B4DD-AAE01C1E590A}" type="sibTrans" cxnId="{003C989A-7FB1-4B9D-A253-55F902C7DE36}">
      <dgm:prSet/>
      <dgm:spPr/>
      <dgm:t>
        <a:bodyPr/>
        <a:lstStyle/>
        <a:p>
          <a:endParaRPr lang="ru-RU"/>
        </a:p>
      </dgm:t>
    </dgm:pt>
    <dgm:pt modelId="{C254E3BA-841C-4F54-B1E8-6E29A2836A05}">
      <dgm:prSet/>
      <dgm:spPr/>
      <dgm:t>
        <a:bodyPr/>
        <a:lstStyle/>
        <a:p>
          <a:r>
            <a:rPr lang="ru-RU" dirty="0" smtClean="0"/>
            <a:t>Оборудование</a:t>
          </a:r>
          <a:endParaRPr lang="ru-RU" dirty="0"/>
        </a:p>
      </dgm:t>
    </dgm:pt>
    <dgm:pt modelId="{0391052C-AFEB-41FA-AAF2-6ACCFE24F9E8}" type="parTrans" cxnId="{9311BAAE-78C5-495E-A9E7-1E357BFB47A5}">
      <dgm:prSet/>
      <dgm:spPr/>
      <dgm:t>
        <a:bodyPr/>
        <a:lstStyle/>
        <a:p>
          <a:endParaRPr lang="ru-RU"/>
        </a:p>
      </dgm:t>
    </dgm:pt>
    <dgm:pt modelId="{2271C90A-7994-46B5-A341-28A95AE9C1AC}" type="sibTrans" cxnId="{9311BAAE-78C5-495E-A9E7-1E357BFB47A5}">
      <dgm:prSet/>
      <dgm:spPr/>
      <dgm:t>
        <a:bodyPr/>
        <a:lstStyle/>
        <a:p>
          <a:endParaRPr lang="ru-RU"/>
        </a:p>
      </dgm:t>
    </dgm:pt>
    <dgm:pt modelId="{8D472B63-7179-4051-AB79-420EA365BDF3}">
      <dgm:prSet/>
      <dgm:spPr/>
      <dgm:t>
        <a:bodyPr/>
        <a:lstStyle/>
        <a:p>
          <a:r>
            <a:rPr lang="ru-RU" dirty="0" smtClean="0"/>
            <a:t>Мебель, предметы </a:t>
          </a:r>
          <a:r>
            <a:rPr lang="ru-RU" dirty="0" err="1" smtClean="0"/>
            <a:t>итерьера</a:t>
          </a:r>
          <a:endParaRPr lang="ru-RU" dirty="0"/>
        </a:p>
      </dgm:t>
    </dgm:pt>
    <dgm:pt modelId="{91C51EB7-F928-4AC7-837E-74FA228D65A9}" type="parTrans" cxnId="{B32A5DAA-ADB7-4BD1-852C-A4AF398CC275}">
      <dgm:prSet/>
      <dgm:spPr/>
      <dgm:t>
        <a:bodyPr/>
        <a:lstStyle/>
        <a:p>
          <a:endParaRPr lang="ru-RU"/>
        </a:p>
      </dgm:t>
    </dgm:pt>
    <dgm:pt modelId="{357D7AE2-8052-4C96-B9EC-807C375649A7}" type="sibTrans" cxnId="{B32A5DAA-ADB7-4BD1-852C-A4AF398CC275}">
      <dgm:prSet/>
      <dgm:spPr/>
      <dgm:t>
        <a:bodyPr/>
        <a:lstStyle/>
        <a:p>
          <a:endParaRPr lang="ru-RU"/>
        </a:p>
      </dgm:t>
    </dgm:pt>
    <dgm:pt modelId="{06CDFDF1-D092-4401-B733-3B86267A9458}" type="pres">
      <dgm:prSet presAssocID="{65289A1F-0C73-4378-A8F4-33683DE7458D}" presName="Name0" presStyleCnt="0">
        <dgm:presLayoutVars>
          <dgm:dir/>
          <dgm:animLvl val="lvl"/>
          <dgm:resizeHandles val="exact"/>
        </dgm:presLayoutVars>
      </dgm:prSet>
      <dgm:spPr/>
    </dgm:pt>
    <dgm:pt modelId="{9121409C-CFFD-4615-AF23-13A28CE06D7F}" type="pres">
      <dgm:prSet presAssocID="{44178ED3-7DD6-4DF2-8B08-FD6E69923AA5}" presName="linNode" presStyleCnt="0"/>
      <dgm:spPr/>
    </dgm:pt>
    <dgm:pt modelId="{66620119-A616-43AA-8ED3-173D77347EC3}" type="pres">
      <dgm:prSet presAssocID="{44178ED3-7DD6-4DF2-8B08-FD6E69923AA5}" presName="parentText" presStyleLbl="node1" presStyleIdx="0" presStyleCnt="6" custScaleX="1672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BC803-3447-4C5D-88FA-FC0CCEEE2ACB}" type="pres">
      <dgm:prSet presAssocID="{8BAC5A96-772F-4163-AAF9-789617759B83}" presName="sp" presStyleCnt="0"/>
      <dgm:spPr/>
    </dgm:pt>
    <dgm:pt modelId="{FE5DB211-E5A6-4375-B5EE-ED21BBC8B1AD}" type="pres">
      <dgm:prSet presAssocID="{BFE6977E-7CA0-4068-AAD7-B7CBC5E48BB1}" presName="linNode" presStyleCnt="0"/>
      <dgm:spPr/>
    </dgm:pt>
    <dgm:pt modelId="{1C8EFA44-9616-4B7A-908B-19C7C1673F62}" type="pres">
      <dgm:prSet presAssocID="{BFE6977E-7CA0-4068-AAD7-B7CBC5E48BB1}" presName="parentText" presStyleLbl="node1" presStyleIdx="1" presStyleCnt="6" custScaleX="1663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C7D60-D5A2-4D34-B9EE-DDE5D5B143F9}" type="pres">
      <dgm:prSet presAssocID="{FA7C1FA7-F331-4CF2-B4DD-AAE01C1E590A}" presName="sp" presStyleCnt="0"/>
      <dgm:spPr/>
    </dgm:pt>
    <dgm:pt modelId="{FEFFE1A4-D660-44F9-AB2F-A26F86E9E2C1}" type="pres">
      <dgm:prSet presAssocID="{C254E3BA-841C-4F54-B1E8-6E29A2836A05}" presName="linNode" presStyleCnt="0"/>
      <dgm:spPr/>
    </dgm:pt>
    <dgm:pt modelId="{52D2C3D6-1873-4000-98BD-CE19CCFE2855}" type="pres">
      <dgm:prSet presAssocID="{C254E3BA-841C-4F54-B1E8-6E29A2836A05}" presName="parentText" presStyleLbl="node1" presStyleIdx="2" presStyleCnt="6" custScaleX="167214" custLinFactNeighborX="-1137" custLinFactNeighborY="-20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CC005-9150-45F0-A9EC-E51DE1B7869A}" type="pres">
      <dgm:prSet presAssocID="{2271C90A-7994-46B5-A341-28A95AE9C1AC}" presName="sp" presStyleCnt="0"/>
      <dgm:spPr/>
    </dgm:pt>
    <dgm:pt modelId="{D3B8A81F-61B9-4A21-84C9-8220EC7D6656}" type="pres">
      <dgm:prSet presAssocID="{8D472B63-7179-4051-AB79-420EA365BDF3}" presName="linNode" presStyleCnt="0"/>
      <dgm:spPr/>
    </dgm:pt>
    <dgm:pt modelId="{397373E5-8000-4D25-8A38-E499410E1A5D}" type="pres">
      <dgm:prSet presAssocID="{8D472B63-7179-4051-AB79-420EA365BDF3}" presName="parentText" presStyleLbl="node1" presStyleIdx="3" presStyleCnt="6" custScaleX="16678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5B3A67-5AF1-4085-8B06-C035429C5705}" type="pres">
      <dgm:prSet presAssocID="{357D7AE2-8052-4C96-B9EC-807C375649A7}" presName="sp" presStyleCnt="0"/>
      <dgm:spPr/>
    </dgm:pt>
    <dgm:pt modelId="{38E3733E-4321-45A4-8492-15FC2FAC512C}" type="pres">
      <dgm:prSet presAssocID="{F11828D4-B365-445C-87E9-71E3C5AC0F23}" presName="linNode" presStyleCnt="0"/>
      <dgm:spPr/>
    </dgm:pt>
    <dgm:pt modelId="{C78C70DE-0AF7-4148-9BE3-324213601A44}" type="pres">
      <dgm:prSet presAssocID="{F11828D4-B365-445C-87E9-71E3C5AC0F23}" presName="parentText" presStyleLbl="node1" presStyleIdx="4" presStyleCnt="6" custScaleX="1672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D030B-DB72-410B-806D-2A947FAA743F}" type="pres">
      <dgm:prSet presAssocID="{BF020041-A134-467C-9703-EED287D6751B}" presName="sp" presStyleCnt="0"/>
      <dgm:spPr/>
    </dgm:pt>
    <dgm:pt modelId="{D282B2C4-2F8A-4F0A-9876-A465023EBCE6}" type="pres">
      <dgm:prSet presAssocID="{2736B68D-8397-4D6D-8BF5-452338B0A91A}" presName="linNode" presStyleCnt="0"/>
      <dgm:spPr/>
    </dgm:pt>
    <dgm:pt modelId="{043E089D-7150-4C04-B86F-C01845523B91}" type="pres">
      <dgm:prSet presAssocID="{2736B68D-8397-4D6D-8BF5-452338B0A91A}" presName="parentText" presStyleLbl="node1" presStyleIdx="5" presStyleCnt="6" custScaleX="1676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3C989A-7FB1-4B9D-A253-55F902C7DE36}" srcId="{65289A1F-0C73-4378-A8F4-33683DE7458D}" destId="{BFE6977E-7CA0-4068-AAD7-B7CBC5E48BB1}" srcOrd="1" destOrd="0" parTransId="{3F81657D-4502-484C-A939-DBFF7BC61A00}" sibTransId="{FA7C1FA7-F331-4CF2-B4DD-AAE01C1E590A}"/>
    <dgm:cxn modelId="{98E88786-69CF-4E24-95F3-8521AECA472D}" type="presOf" srcId="{F11828D4-B365-445C-87E9-71E3C5AC0F23}" destId="{C78C70DE-0AF7-4148-9BE3-324213601A44}" srcOrd="0" destOrd="0" presId="urn:microsoft.com/office/officeart/2005/8/layout/vList5"/>
    <dgm:cxn modelId="{8C91516E-B650-4D0F-A927-D402FD8DD548}" type="presOf" srcId="{C254E3BA-841C-4F54-B1E8-6E29A2836A05}" destId="{52D2C3D6-1873-4000-98BD-CE19CCFE2855}" srcOrd="0" destOrd="0" presId="urn:microsoft.com/office/officeart/2005/8/layout/vList5"/>
    <dgm:cxn modelId="{B32A5DAA-ADB7-4BD1-852C-A4AF398CC275}" srcId="{65289A1F-0C73-4378-A8F4-33683DE7458D}" destId="{8D472B63-7179-4051-AB79-420EA365BDF3}" srcOrd="3" destOrd="0" parTransId="{91C51EB7-F928-4AC7-837E-74FA228D65A9}" sibTransId="{357D7AE2-8052-4C96-B9EC-807C375649A7}"/>
    <dgm:cxn modelId="{5DA1CCDB-9EF0-4E3C-89AD-D7D122773FF5}" type="presOf" srcId="{44178ED3-7DD6-4DF2-8B08-FD6E69923AA5}" destId="{66620119-A616-43AA-8ED3-173D77347EC3}" srcOrd="0" destOrd="0" presId="urn:microsoft.com/office/officeart/2005/8/layout/vList5"/>
    <dgm:cxn modelId="{900A08C3-5657-4072-BDC9-285D31F62819}" type="presOf" srcId="{8D472B63-7179-4051-AB79-420EA365BDF3}" destId="{397373E5-8000-4D25-8A38-E499410E1A5D}" srcOrd="0" destOrd="0" presId="urn:microsoft.com/office/officeart/2005/8/layout/vList5"/>
    <dgm:cxn modelId="{A8E57D85-F467-44CF-9574-8867F86C502D}" srcId="{65289A1F-0C73-4378-A8F4-33683DE7458D}" destId="{2736B68D-8397-4D6D-8BF5-452338B0A91A}" srcOrd="5" destOrd="0" parTransId="{24D329DB-9E7B-4381-9CE3-8BE014D91BFB}" sibTransId="{009EDDFB-A205-452A-9906-2376B0240E86}"/>
    <dgm:cxn modelId="{19895259-37B3-4A40-9244-8D67200E382B}" type="presOf" srcId="{65289A1F-0C73-4378-A8F4-33683DE7458D}" destId="{06CDFDF1-D092-4401-B733-3B86267A9458}" srcOrd="0" destOrd="0" presId="urn:microsoft.com/office/officeart/2005/8/layout/vList5"/>
    <dgm:cxn modelId="{9311BAAE-78C5-495E-A9E7-1E357BFB47A5}" srcId="{65289A1F-0C73-4378-A8F4-33683DE7458D}" destId="{C254E3BA-841C-4F54-B1E8-6E29A2836A05}" srcOrd="2" destOrd="0" parTransId="{0391052C-AFEB-41FA-AAF2-6ACCFE24F9E8}" sibTransId="{2271C90A-7994-46B5-A341-28A95AE9C1AC}"/>
    <dgm:cxn modelId="{B780B286-4A9C-4ABD-8645-EAE14468AEFF}" srcId="{65289A1F-0C73-4378-A8F4-33683DE7458D}" destId="{F11828D4-B365-445C-87E9-71E3C5AC0F23}" srcOrd="4" destOrd="0" parTransId="{BC3153D1-ADF5-4990-AFB9-D4ABDA808FB0}" sibTransId="{BF020041-A134-467C-9703-EED287D6751B}"/>
    <dgm:cxn modelId="{E339A66B-779F-4801-A422-A427027C0A68}" type="presOf" srcId="{BFE6977E-7CA0-4068-AAD7-B7CBC5E48BB1}" destId="{1C8EFA44-9616-4B7A-908B-19C7C1673F62}" srcOrd="0" destOrd="0" presId="urn:microsoft.com/office/officeart/2005/8/layout/vList5"/>
    <dgm:cxn modelId="{98F4B6D3-5CEB-4B6F-BFF4-BF6CC34A93AC}" srcId="{65289A1F-0C73-4378-A8F4-33683DE7458D}" destId="{44178ED3-7DD6-4DF2-8B08-FD6E69923AA5}" srcOrd="0" destOrd="0" parTransId="{00A4406D-52B7-40A5-9F7E-CA1052E2A73E}" sibTransId="{8BAC5A96-772F-4163-AAF9-789617759B83}"/>
    <dgm:cxn modelId="{340A71D2-8BFA-4BBA-82A7-F8B3951A90A3}" type="presOf" srcId="{2736B68D-8397-4D6D-8BF5-452338B0A91A}" destId="{043E089D-7150-4C04-B86F-C01845523B91}" srcOrd="0" destOrd="0" presId="urn:microsoft.com/office/officeart/2005/8/layout/vList5"/>
    <dgm:cxn modelId="{97D6D54E-449D-4E6A-8633-A824068899A0}" type="presParOf" srcId="{06CDFDF1-D092-4401-B733-3B86267A9458}" destId="{9121409C-CFFD-4615-AF23-13A28CE06D7F}" srcOrd="0" destOrd="0" presId="urn:microsoft.com/office/officeart/2005/8/layout/vList5"/>
    <dgm:cxn modelId="{68C24AA7-CF5B-4A28-A46A-A5BE88C07940}" type="presParOf" srcId="{9121409C-CFFD-4615-AF23-13A28CE06D7F}" destId="{66620119-A616-43AA-8ED3-173D77347EC3}" srcOrd="0" destOrd="0" presId="urn:microsoft.com/office/officeart/2005/8/layout/vList5"/>
    <dgm:cxn modelId="{AE6ED7DA-17A1-4F30-97D8-414717AB85F5}" type="presParOf" srcId="{06CDFDF1-D092-4401-B733-3B86267A9458}" destId="{0BDBC803-3447-4C5D-88FA-FC0CCEEE2ACB}" srcOrd="1" destOrd="0" presId="urn:microsoft.com/office/officeart/2005/8/layout/vList5"/>
    <dgm:cxn modelId="{E916695F-A3EA-4CE2-B497-95890AE2446F}" type="presParOf" srcId="{06CDFDF1-D092-4401-B733-3B86267A9458}" destId="{FE5DB211-E5A6-4375-B5EE-ED21BBC8B1AD}" srcOrd="2" destOrd="0" presId="urn:microsoft.com/office/officeart/2005/8/layout/vList5"/>
    <dgm:cxn modelId="{A93A96C1-9E68-40A0-B965-30B3F7B87F3F}" type="presParOf" srcId="{FE5DB211-E5A6-4375-B5EE-ED21BBC8B1AD}" destId="{1C8EFA44-9616-4B7A-908B-19C7C1673F62}" srcOrd="0" destOrd="0" presId="urn:microsoft.com/office/officeart/2005/8/layout/vList5"/>
    <dgm:cxn modelId="{D8276307-F1B6-454F-92B8-FFB4D673A340}" type="presParOf" srcId="{06CDFDF1-D092-4401-B733-3B86267A9458}" destId="{6B6C7D60-D5A2-4D34-B9EE-DDE5D5B143F9}" srcOrd="3" destOrd="0" presId="urn:microsoft.com/office/officeart/2005/8/layout/vList5"/>
    <dgm:cxn modelId="{C0B9F84E-BD21-4462-9583-24822F088C38}" type="presParOf" srcId="{06CDFDF1-D092-4401-B733-3B86267A9458}" destId="{FEFFE1A4-D660-44F9-AB2F-A26F86E9E2C1}" srcOrd="4" destOrd="0" presId="urn:microsoft.com/office/officeart/2005/8/layout/vList5"/>
    <dgm:cxn modelId="{2DDD8144-9C6E-44B2-8EAB-608D8D321020}" type="presParOf" srcId="{FEFFE1A4-D660-44F9-AB2F-A26F86E9E2C1}" destId="{52D2C3D6-1873-4000-98BD-CE19CCFE2855}" srcOrd="0" destOrd="0" presId="urn:microsoft.com/office/officeart/2005/8/layout/vList5"/>
    <dgm:cxn modelId="{F2186E70-E32B-48AD-8804-10A13B8F7EB5}" type="presParOf" srcId="{06CDFDF1-D092-4401-B733-3B86267A9458}" destId="{3DBCC005-9150-45F0-A9EC-E51DE1B7869A}" srcOrd="5" destOrd="0" presId="urn:microsoft.com/office/officeart/2005/8/layout/vList5"/>
    <dgm:cxn modelId="{45C84B9F-B90D-4AA2-997D-BC8A238E89B8}" type="presParOf" srcId="{06CDFDF1-D092-4401-B733-3B86267A9458}" destId="{D3B8A81F-61B9-4A21-84C9-8220EC7D6656}" srcOrd="6" destOrd="0" presId="urn:microsoft.com/office/officeart/2005/8/layout/vList5"/>
    <dgm:cxn modelId="{8C96D57D-E3A7-4252-B586-500157F2BC7C}" type="presParOf" srcId="{D3B8A81F-61B9-4A21-84C9-8220EC7D6656}" destId="{397373E5-8000-4D25-8A38-E499410E1A5D}" srcOrd="0" destOrd="0" presId="urn:microsoft.com/office/officeart/2005/8/layout/vList5"/>
    <dgm:cxn modelId="{47882845-72CB-4F9C-9754-2AC896A1CB48}" type="presParOf" srcId="{06CDFDF1-D092-4401-B733-3B86267A9458}" destId="{645B3A67-5AF1-4085-8B06-C035429C5705}" srcOrd="7" destOrd="0" presId="urn:microsoft.com/office/officeart/2005/8/layout/vList5"/>
    <dgm:cxn modelId="{CF65A85E-E6A3-4F2D-BF14-C44427F2F4B2}" type="presParOf" srcId="{06CDFDF1-D092-4401-B733-3B86267A9458}" destId="{38E3733E-4321-45A4-8492-15FC2FAC512C}" srcOrd="8" destOrd="0" presId="urn:microsoft.com/office/officeart/2005/8/layout/vList5"/>
    <dgm:cxn modelId="{042AC306-A711-40C4-9EAF-C4EFC5CBB735}" type="presParOf" srcId="{38E3733E-4321-45A4-8492-15FC2FAC512C}" destId="{C78C70DE-0AF7-4148-9BE3-324213601A44}" srcOrd="0" destOrd="0" presId="urn:microsoft.com/office/officeart/2005/8/layout/vList5"/>
    <dgm:cxn modelId="{6F67E756-AD04-4983-A041-3444A29D3EE9}" type="presParOf" srcId="{06CDFDF1-D092-4401-B733-3B86267A9458}" destId="{A38D030B-DB72-410B-806D-2A947FAA743F}" srcOrd="9" destOrd="0" presId="urn:microsoft.com/office/officeart/2005/8/layout/vList5"/>
    <dgm:cxn modelId="{2C3EAF41-8B98-4050-B5AF-01BC20777929}" type="presParOf" srcId="{06CDFDF1-D092-4401-B733-3B86267A9458}" destId="{D282B2C4-2F8A-4F0A-9876-A465023EBCE6}" srcOrd="10" destOrd="0" presId="urn:microsoft.com/office/officeart/2005/8/layout/vList5"/>
    <dgm:cxn modelId="{A56BF192-9E02-4AD0-9B3E-A982D0E20C1F}" type="presParOf" srcId="{D282B2C4-2F8A-4F0A-9876-A465023EBCE6}" destId="{043E089D-7150-4C04-B86F-C01845523B91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AFB6F-91EE-4F2B-A57C-91E6A5EFA0BE}">
      <dsp:nvSpPr>
        <dsp:cNvPr id="0" name=""/>
        <dsp:cNvSpPr/>
      </dsp:nvSpPr>
      <dsp:spPr>
        <a:xfrm>
          <a:off x="0" y="2589972"/>
          <a:ext cx="366444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E1140D-B079-420F-9C7E-B5E5A8C56C70}">
      <dsp:nvSpPr>
        <dsp:cNvPr id="0" name=""/>
        <dsp:cNvSpPr/>
      </dsp:nvSpPr>
      <dsp:spPr>
        <a:xfrm>
          <a:off x="409256" y="3219"/>
          <a:ext cx="2565113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955" tIns="0" rIns="9695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Пожар</a:t>
          </a:r>
          <a:endParaRPr lang="ru-RU" sz="1300" kern="1200" dirty="0"/>
        </a:p>
      </dsp:txBody>
      <dsp:txXfrm>
        <a:off x="427990" y="21953"/>
        <a:ext cx="2527645" cy="346292"/>
      </dsp:txXfrm>
    </dsp:sp>
    <dsp:sp modelId="{0BC3F671-3A8B-4A5B-BD40-BD4E2363461D}">
      <dsp:nvSpPr>
        <dsp:cNvPr id="0" name=""/>
        <dsp:cNvSpPr/>
      </dsp:nvSpPr>
      <dsp:spPr>
        <a:xfrm>
          <a:off x="0" y="784779"/>
          <a:ext cx="366444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29028F-8B21-4791-AEE7-B928D0B02B8F}">
      <dsp:nvSpPr>
        <dsp:cNvPr id="0" name=""/>
        <dsp:cNvSpPr/>
      </dsp:nvSpPr>
      <dsp:spPr>
        <a:xfrm>
          <a:off x="409230" y="603173"/>
          <a:ext cx="2565113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955" tIns="0" rIns="9695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Взрыв</a:t>
          </a:r>
          <a:endParaRPr lang="ru-RU" sz="1300" kern="1200" dirty="0"/>
        </a:p>
      </dsp:txBody>
      <dsp:txXfrm>
        <a:off x="427964" y="621907"/>
        <a:ext cx="2527645" cy="346292"/>
      </dsp:txXfrm>
    </dsp:sp>
    <dsp:sp modelId="{BB53DD1C-6A54-478D-9E17-9FC3CF8FBDA2}">
      <dsp:nvSpPr>
        <dsp:cNvPr id="0" name=""/>
        <dsp:cNvSpPr/>
      </dsp:nvSpPr>
      <dsp:spPr>
        <a:xfrm>
          <a:off x="0" y="1374459"/>
          <a:ext cx="366444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90075D-5015-4025-BE07-487FD9993FBF}">
      <dsp:nvSpPr>
        <dsp:cNvPr id="0" name=""/>
        <dsp:cNvSpPr/>
      </dsp:nvSpPr>
      <dsp:spPr>
        <a:xfrm>
          <a:off x="398944" y="1182579"/>
          <a:ext cx="2565113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955" tIns="0" rIns="9695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Повреждения водой</a:t>
          </a:r>
          <a:endParaRPr lang="ru-RU" sz="1300" kern="1200" dirty="0"/>
        </a:p>
      </dsp:txBody>
      <dsp:txXfrm>
        <a:off x="417678" y="1201313"/>
        <a:ext cx="2527645" cy="346292"/>
      </dsp:txXfrm>
    </dsp:sp>
    <dsp:sp modelId="{3CA4B2DC-F94B-46D7-88FF-7D061C2EF201}">
      <dsp:nvSpPr>
        <dsp:cNvPr id="0" name=""/>
        <dsp:cNvSpPr/>
      </dsp:nvSpPr>
      <dsp:spPr>
        <a:xfrm>
          <a:off x="0" y="1964140"/>
          <a:ext cx="366444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F060E4F-1771-4169-B31A-F813C381921D}">
      <dsp:nvSpPr>
        <dsp:cNvPr id="0" name=""/>
        <dsp:cNvSpPr/>
      </dsp:nvSpPr>
      <dsp:spPr>
        <a:xfrm>
          <a:off x="398919" y="1772260"/>
          <a:ext cx="2565113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955" tIns="0" rIns="9695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Кража</a:t>
          </a:r>
          <a:endParaRPr lang="ru-RU" sz="1300" kern="1200" dirty="0"/>
        </a:p>
      </dsp:txBody>
      <dsp:txXfrm>
        <a:off x="417653" y="1790994"/>
        <a:ext cx="2527645" cy="346292"/>
      </dsp:txXfrm>
    </dsp:sp>
    <dsp:sp modelId="{EAE71496-E914-4F52-8D09-5580D3539092}">
      <dsp:nvSpPr>
        <dsp:cNvPr id="0" name=""/>
        <dsp:cNvSpPr/>
      </dsp:nvSpPr>
      <dsp:spPr>
        <a:xfrm>
          <a:off x="0" y="3735347"/>
          <a:ext cx="366444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A19D4C-29AE-4521-B919-A30F2B5E0B27}">
      <dsp:nvSpPr>
        <dsp:cNvPr id="0" name=""/>
        <dsp:cNvSpPr/>
      </dsp:nvSpPr>
      <dsp:spPr>
        <a:xfrm>
          <a:off x="398919" y="2382486"/>
          <a:ext cx="2565113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955" tIns="0" rIns="9695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Противоправные действия третьих лиц</a:t>
          </a:r>
          <a:endParaRPr lang="ru-RU" sz="1300" kern="1200" dirty="0"/>
        </a:p>
      </dsp:txBody>
      <dsp:txXfrm>
        <a:off x="417653" y="2401220"/>
        <a:ext cx="2527645" cy="346292"/>
      </dsp:txXfrm>
    </dsp:sp>
    <dsp:sp modelId="{9851BD4C-A5E7-44A7-9628-8DDBDBE1D1DC}">
      <dsp:nvSpPr>
        <dsp:cNvPr id="0" name=""/>
        <dsp:cNvSpPr/>
      </dsp:nvSpPr>
      <dsp:spPr>
        <a:xfrm>
          <a:off x="0" y="3143500"/>
          <a:ext cx="366444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945CAD-2422-40B2-874B-FB8ADFDDC2A9}">
      <dsp:nvSpPr>
        <dsp:cNvPr id="0" name=""/>
        <dsp:cNvSpPr/>
      </dsp:nvSpPr>
      <dsp:spPr>
        <a:xfrm>
          <a:off x="398919" y="2941346"/>
          <a:ext cx="2565113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955" tIns="0" rIns="9695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Террористические акты</a:t>
          </a:r>
          <a:endParaRPr lang="ru-RU" sz="1300" kern="1200" dirty="0"/>
        </a:p>
      </dsp:txBody>
      <dsp:txXfrm>
        <a:off x="417653" y="2960080"/>
        <a:ext cx="2527645" cy="346292"/>
      </dsp:txXfrm>
    </dsp:sp>
    <dsp:sp modelId="{F198FDC4-219D-457D-BE6C-1AA31CE04AA4}">
      <dsp:nvSpPr>
        <dsp:cNvPr id="0" name=""/>
        <dsp:cNvSpPr/>
      </dsp:nvSpPr>
      <dsp:spPr>
        <a:xfrm>
          <a:off x="0" y="3733180"/>
          <a:ext cx="3664448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9E8E0E3-A267-468B-924E-4C3FE95AD550}">
      <dsp:nvSpPr>
        <dsp:cNvPr id="0" name=""/>
        <dsp:cNvSpPr/>
      </dsp:nvSpPr>
      <dsp:spPr>
        <a:xfrm>
          <a:off x="388581" y="3469379"/>
          <a:ext cx="2565113" cy="3837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6955" tIns="0" rIns="96955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Стихийные бедствия</a:t>
          </a:r>
          <a:endParaRPr lang="ru-RU" sz="1300" kern="1200" dirty="0"/>
        </a:p>
      </dsp:txBody>
      <dsp:txXfrm>
        <a:off x="407315" y="3488113"/>
        <a:ext cx="2527645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20119-A616-43AA-8ED3-173D77347EC3}">
      <dsp:nvSpPr>
        <dsp:cNvPr id="0" name=""/>
        <dsp:cNvSpPr/>
      </dsp:nvSpPr>
      <dsp:spPr>
        <a:xfrm>
          <a:off x="973614" y="750"/>
          <a:ext cx="2956287" cy="4370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Здание (с отделкой)</a:t>
          </a:r>
          <a:endParaRPr lang="ru-RU" sz="1400" kern="1200" dirty="0"/>
        </a:p>
      </dsp:txBody>
      <dsp:txXfrm>
        <a:off x="994948" y="22084"/>
        <a:ext cx="2913619" cy="394359"/>
      </dsp:txXfrm>
    </dsp:sp>
    <dsp:sp modelId="{1C8EFA44-9616-4B7A-908B-19C7C1673F62}">
      <dsp:nvSpPr>
        <dsp:cNvPr id="0" name=""/>
        <dsp:cNvSpPr/>
      </dsp:nvSpPr>
      <dsp:spPr>
        <a:xfrm>
          <a:off x="973614" y="459629"/>
          <a:ext cx="2941277" cy="4370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Конструктивные элементы</a:t>
          </a:r>
          <a:endParaRPr lang="ru-RU" sz="1300" kern="1200" dirty="0"/>
        </a:p>
      </dsp:txBody>
      <dsp:txXfrm>
        <a:off x="994948" y="480963"/>
        <a:ext cx="2898609" cy="394359"/>
      </dsp:txXfrm>
    </dsp:sp>
    <dsp:sp modelId="{52D2C3D6-1873-4000-98BD-CE19CCFE2855}">
      <dsp:nvSpPr>
        <dsp:cNvPr id="0" name=""/>
        <dsp:cNvSpPr/>
      </dsp:nvSpPr>
      <dsp:spPr>
        <a:xfrm>
          <a:off x="953512" y="909681"/>
          <a:ext cx="2956305" cy="4370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Оборудование</a:t>
          </a:r>
          <a:endParaRPr lang="ru-RU" sz="1300" kern="1200" dirty="0"/>
        </a:p>
      </dsp:txBody>
      <dsp:txXfrm>
        <a:off x="974846" y="931015"/>
        <a:ext cx="2913637" cy="394359"/>
      </dsp:txXfrm>
    </dsp:sp>
    <dsp:sp modelId="{397373E5-8000-4D25-8A38-E499410E1A5D}">
      <dsp:nvSpPr>
        <dsp:cNvPr id="0" name=""/>
        <dsp:cNvSpPr/>
      </dsp:nvSpPr>
      <dsp:spPr>
        <a:xfrm>
          <a:off x="973614" y="1377388"/>
          <a:ext cx="2948791" cy="4370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Мебель, предметы </a:t>
          </a:r>
          <a:r>
            <a:rPr lang="ru-RU" sz="1300" kern="1200" dirty="0" err="1" smtClean="0"/>
            <a:t>итерьера</a:t>
          </a:r>
          <a:endParaRPr lang="ru-RU" sz="1300" kern="1200" dirty="0"/>
        </a:p>
      </dsp:txBody>
      <dsp:txXfrm>
        <a:off x="994948" y="1398722"/>
        <a:ext cx="2906123" cy="394359"/>
      </dsp:txXfrm>
    </dsp:sp>
    <dsp:sp modelId="{C78C70DE-0AF7-4148-9BE3-324213601A44}">
      <dsp:nvSpPr>
        <dsp:cNvPr id="0" name=""/>
        <dsp:cNvSpPr/>
      </dsp:nvSpPr>
      <dsp:spPr>
        <a:xfrm>
          <a:off x="973614" y="1836268"/>
          <a:ext cx="2956287" cy="4370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Товарные запасы</a:t>
          </a:r>
          <a:endParaRPr lang="ru-RU" sz="1300" kern="1200" dirty="0"/>
        </a:p>
      </dsp:txBody>
      <dsp:txXfrm>
        <a:off x="994948" y="1857602"/>
        <a:ext cx="2913619" cy="394359"/>
      </dsp:txXfrm>
    </dsp:sp>
    <dsp:sp modelId="{043E089D-7150-4C04-B86F-C01845523B91}">
      <dsp:nvSpPr>
        <dsp:cNvPr id="0" name=""/>
        <dsp:cNvSpPr/>
      </dsp:nvSpPr>
      <dsp:spPr>
        <a:xfrm>
          <a:off x="973614" y="2295147"/>
          <a:ext cx="2963819" cy="4370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Рекламные установки, вывески</a:t>
          </a:r>
          <a:endParaRPr lang="ru-RU" sz="1300" kern="1200" dirty="0"/>
        </a:p>
      </dsp:txBody>
      <dsp:txXfrm>
        <a:off x="994948" y="2316481"/>
        <a:ext cx="2921151" cy="394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0.24916</cdr:x>
      <cdr:y>0.54885</cdr:y>
    </cdr:from>
    <cdr:to>
      <cdr:x>0.40476</cdr:x>
      <cdr:y>0.73563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84524" y="1910474"/>
          <a:ext cx="552390" cy="6501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6 млн руб.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0.68529</cdr:x>
      <cdr:y>0.38506</cdr:y>
    </cdr:from>
    <cdr:to>
      <cdr:x>0.82395</cdr:x>
      <cdr:y>0.58621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77553" y="1029661"/>
          <a:ext cx="845244" cy="537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14 </a:t>
          </a:r>
          <a:r>
            <a:rPr lang="ru-RU" sz="1100" dirty="0" smtClean="0"/>
            <a:t>млн руб.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0.74278</cdr:x>
      <cdr:y>0.38506</cdr:y>
    </cdr:from>
    <cdr:to>
      <cdr:x>0.88348</cdr:x>
      <cdr:y>0.58621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36904" y="1340343"/>
          <a:ext cx="499462" cy="700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1479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0.33586</cdr:x>
      <cdr:y>0.6302</cdr:y>
    </cdr:from>
    <cdr:to>
      <cdr:x>0.48304</cdr:x>
      <cdr:y>0.76707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92306" y="2193645"/>
          <a:ext cx="522514" cy="476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449</a:t>
          </a:r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7825538-445E-4618-AB47-C9FC3857890D}" type="datetimeFigureOut">
              <a:rPr lang="ru-RU"/>
              <a:pPr>
                <a:defRPr/>
              </a:pPr>
              <a:t>14.11.2013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83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663" y="9429750"/>
            <a:ext cx="2890837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BBF9D1A-9D8A-44C0-88B3-53E9402F5D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237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defTabSz="914588"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 defTabSz="914588"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defTabSz="914588">
              <a:defRPr sz="1200" b="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 defTabSz="914588">
              <a:defRPr sz="1200" b="0">
                <a:cs typeface="+mn-cs"/>
              </a:defRPr>
            </a:lvl1pPr>
          </a:lstStyle>
          <a:p>
            <a:pPr>
              <a:defRPr/>
            </a:pPr>
            <a:fld id="{C1931CFA-782A-4BB6-BF8E-64793A34F1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78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>
              <a:defRPr/>
            </a:pPr>
            <a:fld id="{B7D8A2F7-A8D6-4AD0-9E24-14D0D4936D5E}" type="slidenum">
              <a:rPr lang="ru-RU" b="0" smtClean="0"/>
              <a:pPr defTabSz="914400" eaLnBrk="1" hangingPunct="1">
                <a:defRPr/>
              </a:pPr>
              <a:t>1</a:t>
            </a:fld>
            <a:endParaRPr lang="ru-RU" b="0" dirty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gs.ru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-17463" y="0"/>
            <a:ext cx="9204326" cy="180975"/>
          </a:xfrm>
          <a:prstGeom prst="rect">
            <a:avLst/>
          </a:prstGeom>
          <a:solidFill>
            <a:srgbClr val="9E09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542925"/>
            <a:ext cx="33083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14"/>
          <p:cNvCxnSpPr>
            <a:cxnSpLocks noChangeShapeType="1"/>
          </p:cNvCxnSpPr>
          <p:nvPr/>
        </p:nvCxnSpPr>
        <p:spPr bwMode="auto">
          <a:xfrm>
            <a:off x="254000" y="1262063"/>
            <a:ext cx="8628063" cy="0"/>
          </a:xfrm>
          <a:prstGeom prst="line">
            <a:avLst/>
          </a:prstGeom>
          <a:noFill/>
          <a:ln w="19050" cap="rnd" algn="ctr">
            <a:solidFill>
              <a:srgbClr val="BF914D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" name="Рисунок 1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363" y="473075"/>
            <a:ext cx="1011237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246063" y="6527800"/>
            <a:ext cx="8626475" cy="0"/>
          </a:xfrm>
          <a:prstGeom prst="line">
            <a:avLst/>
          </a:prstGeom>
          <a:noFill/>
          <a:ln w="19050" cap="rnd" algn="ctr">
            <a:solidFill>
              <a:srgbClr val="BF914D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233362" y="2351628"/>
            <a:ext cx="5938837" cy="14700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278915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475" y="1719261"/>
            <a:ext cx="4340223" cy="45259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148693" y="472023"/>
            <a:ext cx="7403574" cy="586311"/>
          </a:xfrm>
          <a:prstGeom prst="rect">
            <a:avLst/>
          </a:prstGeom>
        </p:spPr>
        <p:txBody>
          <a:bodyPr/>
          <a:lstStyle>
            <a:lvl1pPr>
              <a:defRPr sz="2500" baseline="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81988" y="6570663"/>
            <a:ext cx="719137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6E27D-264C-4F70-B1FA-0EA88035F1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616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224896" y="3291417"/>
            <a:ext cx="5938837" cy="1470025"/>
          </a:xfrm>
          <a:prstGeom prst="rect">
            <a:avLst/>
          </a:prstGeom>
        </p:spPr>
        <p:txBody>
          <a:bodyPr/>
          <a:lstStyle>
            <a:lvl1pPr>
              <a:defRPr sz="3000" baseline="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81988" y="6570663"/>
            <a:ext cx="719137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CD038-8824-4F21-ABFD-EAC0FC4D79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19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1012" y="1535113"/>
            <a:ext cx="377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41012" y="2174875"/>
            <a:ext cx="377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148693" y="472023"/>
            <a:ext cx="7403574" cy="586311"/>
          </a:xfrm>
          <a:prstGeom prst="rect">
            <a:avLst/>
          </a:prstGeom>
        </p:spPr>
        <p:txBody>
          <a:bodyPr/>
          <a:lstStyle>
            <a:lvl1pPr>
              <a:defRPr sz="2500" baseline="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281988" y="6570663"/>
            <a:ext cx="719137" cy="225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60CE9-F746-440A-A754-CF5500D64E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23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76575-6404-45B7-A01E-DDE65AB6C2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0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12"/>
          <p:cNvSpPr>
            <a:spLocks noChangeArrowheads="1"/>
          </p:cNvSpPr>
          <p:nvPr/>
        </p:nvSpPr>
        <p:spPr bwMode="auto">
          <a:xfrm>
            <a:off x="163513" y="6573838"/>
            <a:ext cx="128111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ru-RU" sz="800" b="0">
                <a:solidFill>
                  <a:srgbClr val="7F7F7F"/>
                </a:solidFill>
              </a:rPr>
              <a:t>© 201</a:t>
            </a:r>
            <a:r>
              <a:rPr lang="en-US" sz="800" b="0">
                <a:solidFill>
                  <a:srgbClr val="7F7F7F"/>
                </a:solidFill>
              </a:rPr>
              <a:t>2</a:t>
            </a:r>
            <a:r>
              <a:rPr lang="ru-RU" sz="800" b="0">
                <a:solidFill>
                  <a:srgbClr val="7F7F7F"/>
                </a:solidFill>
              </a:rPr>
              <a:t> «Росгосстрах»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148693" y="472023"/>
            <a:ext cx="7403574" cy="586311"/>
          </a:xfrm>
          <a:prstGeom prst="rect">
            <a:avLst/>
          </a:prstGeom>
        </p:spPr>
        <p:txBody>
          <a:bodyPr/>
          <a:lstStyle>
            <a:lvl1pPr>
              <a:defRPr sz="2500" baseline="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123C-7F9F-412F-B52C-E85773E17E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12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gs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64525" y="6570663"/>
            <a:ext cx="719138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99999"/>
                </a:solidFill>
                <a:cs typeface="+mn-cs"/>
              </a:defRPr>
            </a:lvl1pPr>
          </a:lstStyle>
          <a:p>
            <a:pPr>
              <a:defRPr/>
            </a:pPr>
            <a:fld id="{D14A8F21-B32C-40F6-80F9-9BD468AB6C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27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4475" y="1838325"/>
            <a:ext cx="43402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</p:txBody>
      </p:sp>
      <p:sp>
        <p:nvSpPr>
          <p:cNvPr id="1028" name="Rectangle 14"/>
          <p:cNvSpPr>
            <a:spLocks noChangeArrowheads="1"/>
          </p:cNvSpPr>
          <p:nvPr/>
        </p:nvSpPr>
        <p:spPr bwMode="auto">
          <a:xfrm>
            <a:off x="-17463" y="0"/>
            <a:ext cx="9204326" cy="180975"/>
          </a:xfrm>
          <a:prstGeom prst="rect">
            <a:avLst/>
          </a:prstGeom>
          <a:solidFill>
            <a:srgbClr val="9E091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9" name="Рисунок 9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363" y="473075"/>
            <a:ext cx="1011237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" name="Прямая соединительная линия 10"/>
          <p:cNvCxnSpPr>
            <a:cxnSpLocks noChangeShapeType="1"/>
          </p:cNvCxnSpPr>
          <p:nvPr/>
        </p:nvCxnSpPr>
        <p:spPr bwMode="auto">
          <a:xfrm>
            <a:off x="254000" y="1262063"/>
            <a:ext cx="8628063" cy="0"/>
          </a:xfrm>
          <a:prstGeom prst="line">
            <a:avLst/>
          </a:prstGeom>
          <a:noFill/>
          <a:ln w="19050" cap="rnd" algn="ctr">
            <a:solidFill>
              <a:srgbClr val="BF914D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1" name="Прямая соединительная линия 11"/>
          <p:cNvCxnSpPr>
            <a:cxnSpLocks noChangeShapeType="1"/>
          </p:cNvCxnSpPr>
          <p:nvPr/>
        </p:nvCxnSpPr>
        <p:spPr bwMode="auto">
          <a:xfrm>
            <a:off x="246063" y="6527800"/>
            <a:ext cx="8626475" cy="0"/>
          </a:xfrm>
          <a:prstGeom prst="line">
            <a:avLst/>
          </a:prstGeom>
          <a:noFill/>
          <a:ln w="19050" cap="rnd" algn="ctr">
            <a:solidFill>
              <a:srgbClr val="BF914D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2" name="Прямоугольник 16"/>
          <p:cNvSpPr>
            <a:spLocks noChangeArrowheads="1"/>
          </p:cNvSpPr>
          <p:nvPr/>
        </p:nvSpPr>
        <p:spPr bwMode="auto">
          <a:xfrm>
            <a:off x="163513" y="6573838"/>
            <a:ext cx="128111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ru-RU" sz="800" b="0">
                <a:solidFill>
                  <a:srgbClr val="7F7F7F"/>
                </a:solidFill>
              </a:rPr>
              <a:t>© 201</a:t>
            </a:r>
            <a:r>
              <a:rPr lang="en-US" sz="800" b="0">
                <a:solidFill>
                  <a:srgbClr val="7F7F7F"/>
                </a:solidFill>
              </a:rPr>
              <a:t>2</a:t>
            </a:r>
            <a:r>
              <a:rPr lang="ru-RU" sz="800" b="0">
                <a:solidFill>
                  <a:srgbClr val="7F7F7F"/>
                </a:solidFill>
              </a:rPr>
              <a:t> «Росгосстрах»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19" r:id="rId5"/>
    <p:sldLayoutId id="214748382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66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6666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6666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6666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rgbClr val="66666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66666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66666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66666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6666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6666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0"/>
          <p:cNvSpPr>
            <a:spLocks noGrp="1" noChangeArrowheads="1"/>
          </p:cNvSpPr>
          <p:nvPr>
            <p:ph type="ctrTitle"/>
          </p:nvPr>
        </p:nvSpPr>
        <p:spPr bwMode="auto">
          <a:xfrm>
            <a:off x="242888" y="2320925"/>
            <a:ext cx="8523287" cy="165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300" dirty="0" smtClean="0"/>
              <a:t>Страхование имущества</a:t>
            </a:r>
            <a:br>
              <a:rPr lang="ru-RU" sz="3300" dirty="0" smtClean="0"/>
            </a:br>
            <a:r>
              <a:rPr lang="ru-RU" sz="3300" dirty="0" smtClean="0"/>
              <a:t>юридических лиц </a:t>
            </a:r>
            <a:endParaRPr lang="ru-RU" sz="2400" dirty="0" smtClean="0"/>
          </a:p>
        </p:txBody>
      </p:sp>
      <p:sp>
        <p:nvSpPr>
          <p:cNvPr id="7171" name="Прямоугольник 5"/>
          <p:cNvSpPr>
            <a:spLocks noChangeArrowheads="1"/>
          </p:cNvSpPr>
          <p:nvPr/>
        </p:nvSpPr>
        <p:spPr bwMode="auto">
          <a:xfrm>
            <a:off x="347663" y="5419725"/>
            <a:ext cx="82153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z="1200">
              <a:solidFill>
                <a:srgbClr val="FF0000"/>
              </a:solidFill>
            </a:endParaRPr>
          </a:p>
        </p:txBody>
      </p:sp>
      <p:sp>
        <p:nvSpPr>
          <p:cNvPr id="7172" name="Text Box 35"/>
          <p:cNvSpPr txBox="1">
            <a:spLocks noChangeArrowheads="1"/>
          </p:cNvSpPr>
          <p:nvPr/>
        </p:nvSpPr>
        <p:spPr bwMode="auto">
          <a:xfrm>
            <a:off x="252413" y="4502150"/>
            <a:ext cx="56308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600" dirty="0" smtClean="0">
                <a:solidFill>
                  <a:srgbClr val="777777"/>
                </a:solidFill>
              </a:rPr>
              <a:t>Скоробогатько Сергей Александрович</a:t>
            </a:r>
            <a:endParaRPr lang="ru-RU" sz="1600" dirty="0">
              <a:solidFill>
                <a:srgbClr val="777777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ru-RU" sz="1600" dirty="0" smtClean="0">
                <a:solidFill>
                  <a:srgbClr val="777777"/>
                </a:solidFill>
              </a:rPr>
              <a:t>Директор Филиала ООО «Росгосстрах»</a:t>
            </a:r>
            <a:endParaRPr lang="ru-RU" sz="1600" dirty="0">
              <a:solidFill>
                <a:srgbClr val="77777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sz="quarter"/>
          </p:nvPr>
        </p:nvSpPr>
        <p:spPr>
          <a:xfrm>
            <a:off x="224896" y="2320579"/>
            <a:ext cx="8135333" cy="2440864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ru-RU" dirty="0" smtClean="0"/>
              <a:t> </a:t>
            </a:r>
            <a:br>
              <a:rPr lang="ru-RU" dirty="0" smtClean="0"/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Ваша предусмотрительность – залог успешности Вашего бизнеса! 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6E27D-264C-4F70-B1FA-0EA88035F1F8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05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Страхование имущества –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эффективный инструмент оптимизации рисков. 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4CD038-8824-4F21-ABFD-EAC0FC4D791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53928429"/>
              </p:ext>
            </p:extLst>
          </p:nvPr>
        </p:nvGraphicFramePr>
        <p:xfrm>
          <a:off x="5048410" y="2346498"/>
          <a:ext cx="3550024" cy="3480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22622" y="1423168"/>
            <a:ext cx="81758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ru-RU" dirty="0"/>
              <a:t>з</a:t>
            </a:r>
            <a:r>
              <a:rPr lang="ru-RU" dirty="0" smtClean="0"/>
              <a:t>а 9 мес. </a:t>
            </a:r>
            <a:r>
              <a:rPr lang="ru-RU" dirty="0"/>
              <a:t>2013 выплаты РГС по России составили 845 млн. руб</a:t>
            </a:r>
            <a:r>
              <a:rPr lang="ru-RU" dirty="0" smtClean="0"/>
              <a:t>.; </a:t>
            </a:r>
            <a:endParaRPr lang="ru-RU" dirty="0"/>
          </a:p>
          <a:p>
            <a:pPr marL="285750" indent="-285750">
              <a:buFontTx/>
              <a:buChar char="-"/>
              <a:defRPr/>
            </a:pPr>
            <a:r>
              <a:rPr lang="ru-RU" dirty="0"/>
              <a:t>з</a:t>
            </a:r>
            <a:r>
              <a:rPr lang="ru-RU" dirty="0" smtClean="0"/>
              <a:t>а 9 мес. 2013 </a:t>
            </a:r>
            <a:r>
              <a:rPr lang="ru-RU" dirty="0"/>
              <a:t>Кемеровский Филиал ООО Росгосстрах выплатил </a:t>
            </a:r>
            <a:r>
              <a:rPr lang="ru-RU" dirty="0" smtClean="0"/>
              <a:t>14 млн</a:t>
            </a:r>
            <a:r>
              <a:rPr lang="ru-RU" dirty="0"/>
              <a:t>. руб</a:t>
            </a:r>
            <a:r>
              <a:rPr lang="ru-RU" dirty="0" smtClean="0"/>
              <a:t>.; </a:t>
            </a:r>
            <a:endParaRPr lang="ru-RU" dirty="0" smtClean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212948491"/>
              </p:ext>
            </p:extLst>
          </p:nvPr>
        </p:nvGraphicFramePr>
        <p:xfrm>
          <a:off x="575021" y="2401406"/>
          <a:ext cx="3550024" cy="3480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80144" y="5726090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ru-RU" sz="1200" dirty="0" smtClean="0"/>
              <a:t>по </a:t>
            </a:r>
            <a:r>
              <a:rPr lang="ru-RU" sz="1200" dirty="0"/>
              <a:t>сравнению с 2012 годом число застрахованных </a:t>
            </a:r>
            <a:r>
              <a:rPr lang="ru-RU" sz="1200" dirty="0" smtClean="0"/>
              <a:t>в Кемеровской области выросло </a:t>
            </a:r>
            <a:r>
              <a:rPr lang="ru-RU" sz="1200" dirty="0"/>
              <a:t>в 3 раза</a:t>
            </a:r>
            <a:r>
              <a:rPr lang="ru-RU" dirty="0"/>
              <a:t>.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350648" y="5817017"/>
            <a:ext cx="35551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ru-RU" sz="1200" dirty="0"/>
              <a:t>н</a:t>
            </a:r>
            <a:r>
              <a:rPr lang="ru-RU" sz="1200" dirty="0" smtClean="0"/>
              <a:t>есмотря на убытки, страхованием имущества заниматься выгодно!!!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4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71946" y="1284269"/>
            <a:ext cx="1273996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b="0" cap="all" dirty="0">
                <a:ln w="0"/>
                <a:solidFill>
                  <a:srgbClr val="9E0918"/>
                </a:soli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БЫЛО</a:t>
            </a:r>
          </a:p>
        </p:txBody>
      </p:sp>
      <p:sp>
        <p:nvSpPr>
          <p:cNvPr id="7171" name="Заголовок 2"/>
          <p:cNvSpPr>
            <a:spLocks noGrp="1"/>
          </p:cNvSpPr>
          <p:nvPr>
            <p:ph type="ctrTitle" sz="quarter"/>
          </p:nvPr>
        </p:nvSpPr>
        <p:spPr bwMode="auto">
          <a:xfrm>
            <a:off x="149225" y="471488"/>
            <a:ext cx="7402513" cy="587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Страхование офисного здания.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A039D1-EDC4-474D-AEA9-8C854DFF5A6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596010" y="3583964"/>
            <a:ext cx="1089061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b="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СТАЛО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409255" y="4477821"/>
            <a:ext cx="4253501" cy="1736333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1</a:t>
            </a:r>
            <a:r>
              <a:rPr lang="ru-RU" dirty="0" smtClean="0">
                <a:solidFill>
                  <a:schemeClr val="bg1"/>
                </a:solidFill>
              </a:rPr>
              <a:t>. Сумма ущерба </a:t>
            </a:r>
            <a:r>
              <a:rPr lang="ru-RU" dirty="0" smtClean="0">
                <a:solidFill>
                  <a:schemeClr val="bg1"/>
                </a:solidFill>
              </a:rPr>
              <a:t>11,5 </a:t>
            </a:r>
            <a:r>
              <a:rPr lang="ru-RU" dirty="0" smtClean="0">
                <a:solidFill>
                  <a:schemeClr val="bg1"/>
                </a:solidFill>
              </a:rPr>
              <a:t>млн. руб. </a:t>
            </a:r>
            <a:endParaRPr lang="ru-RU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. Страховое возмещение </a:t>
            </a:r>
            <a:r>
              <a:rPr lang="ru-RU" dirty="0" smtClean="0">
                <a:solidFill>
                  <a:schemeClr val="bg1"/>
                </a:solidFill>
              </a:rPr>
              <a:t>11,5 </a:t>
            </a:r>
            <a:r>
              <a:rPr lang="ru-RU" dirty="0" smtClean="0">
                <a:solidFill>
                  <a:schemeClr val="bg1"/>
                </a:solidFill>
              </a:rPr>
              <a:t>млн. руб.</a:t>
            </a:r>
            <a:endParaRPr lang="ru-RU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3. Сумма выплачена  в течении 3 мес.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7177" name="Picture 3" descr="C:\Users\anastasia_ivanova\Desktop\пожа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0" y="4017963"/>
            <a:ext cx="3494088" cy="2590800"/>
          </a:xfrm>
          <a:prstGeom prst="rect">
            <a:avLst/>
          </a:prstGeom>
          <a:noFill/>
          <a:ln w="57150">
            <a:solidFill>
              <a:srgbClr val="9E091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2" descr="C:\Users\anastasia_ivanova\Desktop\IMG_156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744663"/>
            <a:ext cx="3108325" cy="2332037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Скругленный прямоугольник 11"/>
          <p:cNvSpPr/>
          <p:nvPr/>
        </p:nvSpPr>
        <p:spPr bwMode="auto">
          <a:xfrm>
            <a:off x="4455560" y="1660990"/>
            <a:ext cx="4253501" cy="1736333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1</a:t>
            </a:r>
            <a:r>
              <a:rPr lang="ru-RU" dirty="0" smtClean="0">
                <a:solidFill>
                  <a:schemeClr val="bg1"/>
                </a:solidFill>
              </a:rPr>
              <a:t>. Страховая сумма 12 млн. руб.</a:t>
            </a:r>
            <a:endParaRPr lang="ru-RU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. Страховая премия 25,5 тыс. руб.</a:t>
            </a:r>
            <a:endParaRPr lang="ru-RU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3. Время оформления полиса 1 час.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7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43864" y="1284269"/>
            <a:ext cx="1273996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b="0" cap="all" dirty="0">
                <a:ln w="0"/>
                <a:solidFill>
                  <a:srgbClr val="9E0918"/>
                </a:soli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БЫЛО</a:t>
            </a:r>
          </a:p>
        </p:txBody>
      </p:sp>
      <p:sp>
        <p:nvSpPr>
          <p:cNvPr id="8195" name="Заголовок 2"/>
          <p:cNvSpPr>
            <a:spLocks noGrp="1"/>
          </p:cNvSpPr>
          <p:nvPr>
            <p:ph type="ctrTitle" sz="quarter"/>
          </p:nvPr>
        </p:nvSpPr>
        <p:spPr bwMode="auto">
          <a:xfrm>
            <a:off x="149225" y="471488"/>
            <a:ext cx="7402513" cy="587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Страхование товарных запасов.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5F705F-499F-4656-A96A-776B9B26D67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431623" y="3553141"/>
            <a:ext cx="1089061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b="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СТАЛО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270942" y="4477821"/>
            <a:ext cx="4253501" cy="1736333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1</a:t>
            </a:r>
            <a:r>
              <a:rPr lang="ru-RU" dirty="0" smtClean="0">
                <a:solidFill>
                  <a:schemeClr val="bg1"/>
                </a:solidFill>
              </a:rPr>
              <a:t>. Сумма ущерба 640 тыс. руб. </a:t>
            </a:r>
            <a:endParaRPr lang="ru-RU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2</a:t>
            </a:r>
            <a:r>
              <a:rPr lang="ru-RU" dirty="0" smtClean="0">
                <a:solidFill>
                  <a:schemeClr val="bg1"/>
                </a:solidFill>
              </a:rPr>
              <a:t>. Сумма возмещения 640 тыс. руб. </a:t>
            </a:r>
            <a:endParaRPr lang="ru-RU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3. Сумма выплачена в течении 2 недель.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4455560" y="1660990"/>
            <a:ext cx="4253501" cy="1736333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1</a:t>
            </a:r>
            <a:r>
              <a:rPr lang="ru-RU" dirty="0" smtClean="0">
                <a:solidFill>
                  <a:schemeClr val="bg1"/>
                </a:solidFill>
              </a:rPr>
              <a:t>. Страховая сумма 70 млн. руб. </a:t>
            </a:r>
            <a:endParaRPr lang="ru-RU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2.Страховая премия 206 тыс. руб. </a:t>
            </a:r>
            <a:endParaRPr lang="ru-RU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3. Время оформления полиса 1 день.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8204" name="Picture 3" descr="C:\Users\anastasia_ivanova\Desktop\пото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44650"/>
            <a:ext cx="3454400" cy="2566988"/>
          </a:xfrm>
          <a:prstGeom prst="rect">
            <a:avLst/>
          </a:prstGeom>
          <a:noFill/>
          <a:ln w="57150">
            <a:solidFill>
              <a:srgbClr val="9E091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5" name="Picture 4" descr="C:\Users\anastasia_ivanova\Desktop\потоп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13" y="3989388"/>
            <a:ext cx="3586162" cy="2641600"/>
          </a:xfrm>
          <a:prstGeom prst="rect">
            <a:avLst/>
          </a:prstGeom>
          <a:noFill/>
          <a:ln w="57150">
            <a:solidFill>
              <a:srgbClr val="9E091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95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84163" y="2689225"/>
            <a:ext cx="3663950" cy="328613"/>
          </a:xfrm>
          <a:prstGeom prst="rect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219" name="Заголовок 2"/>
          <p:cNvSpPr>
            <a:spLocks noGrp="1"/>
          </p:cNvSpPr>
          <p:nvPr>
            <p:ph type="ctrTitle" sz="quarter"/>
          </p:nvPr>
        </p:nvSpPr>
        <p:spPr bwMode="auto">
          <a:xfrm>
            <a:off x="149225" y="471488"/>
            <a:ext cx="7402513" cy="587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Основные параметры страхования имущества.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A49339-37F1-4097-906B-0B250922A12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13" name="Стрелка вниз 12"/>
          <p:cNvSpPr/>
          <p:nvPr/>
        </p:nvSpPr>
        <p:spPr bwMode="auto">
          <a:xfrm>
            <a:off x="606175" y="1479478"/>
            <a:ext cx="2732926" cy="698643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8380" y="1551397"/>
            <a:ext cx="1273996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b="0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РИСКИ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291103" y="2424415"/>
          <a:ext cx="36644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Скругленный прямоугольник 19"/>
          <p:cNvSpPr/>
          <p:nvPr/>
        </p:nvSpPr>
        <p:spPr bwMode="auto">
          <a:xfrm>
            <a:off x="5702161" y="1345915"/>
            <a:ext cx="1592493" cy="801384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05929" y="1333929"/>
            <a:ext cx="1388726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000" b="0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</a:rPr>
              <a:t>ТАРИФ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14490" y="1630168"/>
            <a:ext cx="127399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defRPr/>
            </a:pPr>
            <a:r>
              <a:rPr lang="ru-RU" sz="2800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</a:rPr>
              <a:t>0.3%</a:t>
            </a:r>
          </a:p>
        </p:txBody>
      </p:sp>
      <p:graphicFrame>
        <p:nvGraphicFramePr>
          <p:cNvPr id="26" name="Схема 25"/>
          <p:cNvGraphicFramePr/>
          <p:nvPr/>
        </p:nvGraphicFramePr>
        <p:xfrm>
          <a:off x="4058292" y="3739791"/>
          <a:ext cx="4911048" cy="2732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643923" y="3399030"/>
            <a:ext cx="3626779" cy="37158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>Объекты страхования</a:t>
            </a: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4448175" y="2208213"/>
            <a:ext cx="4171950" cy="101758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07613" y="2229491"/>
            <a:ext cx="4295763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При наличии информации </a:t>
            </a:r>
          </a:p>
          <a:p>
            <a:pPr algn="ctr">
              <a:defRPr/>
            </a:pPr>
            <a:r>
              <a:rPr lang="ru-RU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об объекте оформить полис </a:t>
            </a:r>
          </a:p>
          <a:p>
            <a:pPr algn="ctr">
              <a:defRPr/>
            </a:pPr>
            <a:r>
              <a:rPr lang="ru-RU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не займет более </a:t>
            </a:r>
            <a:r>
              <a:rPr lang="ru-RU" sz="2400" i="1" cap="all" dirty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+mj-lt"/>
              </a:rPr>
              <a:t>1часа.</a:t>
            </a:r>
          </a:p>
        </p:txBody>
      </p:sp>
    </p:spTree>
    <p:extLst>
      <p:ext uri="{BB962C8B-B14F-4D97-AF65-F5344CB8AC3E}">
        <p14:creationId xmlns:p14="http://schemas.microsoft.com/office/powerpoint/2010/main" val="300259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4475" y="1559859"/>
            <a:ext cx="8277118" cy="46853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                       </a:t>
            </a:r>
            <a:r>
              <a:rPr lang="ru-RU" sz="2000" b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ОПТИМАЛЬНЫЙ НАБОР РИСКОВ;</a:t>
            </a:r>
          </a:p>
          <a:p>
            <a:endParaRPr lang="ru-RU" sz="2000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  <a:p>
            <a:pPr marL="0" indent="0">
              <a:buNone/>
            </a:pPr>
            <a:r>
              <a:rPr lang="ru-RU" sz="2000" dirty="0" smtClean="0"/>
              <a:t>                      </a:t>
            </a:r>
            <a:r>
              <a:rPr lang="ru-RU" sz="2000" b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ГИБКАЯ СИСТЕМА СКИДОК;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</a:t>
            </a:r>
          </a:p>
          <a:p>
            <a:pPr marL="0" indent="0">
              <a:buNone/>
            </a:pPr>
            <a:r>
              <a:rPr lang="ru-RU" sz="2000" dirty="0" smtClean="0"/>
              <a:t>                       </a:t>
            </a:r>
            <a:r>
              <a:rPr lang="ru-RU" sz="2000" b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ВРЕМЕННЫЕ ЗАТРАТЫ ОТ 1 ЧАСА;</a:t>
            </a:r>
          </a:p>
          <a:p>
            <a:pPr marL="0" indent="0">
              <a:buNone/>
            </a:pPr>
            <a:endParaRPr lang="ru-RU" sz="2000" b="1" dirty="0">
              <a:ln w="18000">
                <a:solidFill>
                  <a:schemeClr val="accent1">
                    <a:lumMod val="7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000" dirty="0" smtClean="0"/>
              <a:t>	          </a:t>
            </a:r>
            <a:r>
              <a:rPr lang="ru-RU" sz="2000" b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РАЗВЕТВЛЕННАЯ АГЕНТСКАЯ СЕТЬ; </a:t>
            </a:r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</a:t>
            </a:r>
          </a:p>
          <a:p>
            <a:pPr marL="0" indent="0">
              <a:buNone/>
            </a:pP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000" dirty="0" smtClean="0"/>
              <a:t>	          </a:t>
            </a:r>
            <a:r>
              <a:rPr lang="ru-RU" sz="2000" b="1" dirty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 </a:t>
            </a:r>
            <a:r>
              <a:rPr lang="ru-RU" sz="2000" b="1" dirty="0" smtClean="0">
                <a:ln w="18000">
                  <a:solidFill>
                    <a:schemeClr val="accent1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ЦЕНТРОВ УРЕГУЛИРОВАНИЯ УБЫТКОВ НА 		ТЕРРИТОРИИ КУЗБАССА.</a:t>
            </a:r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Преимущества страхования имущества.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26E27D-264C-4F70-B1FA-0EA88035F1F8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5" name="Стрелка вправо 4"/>
          <p:cNvSpPr/>
          <p:nvPr/>
        </p:nvSpPr>
        <p:spPr bwMode="auto">
          <a:xfrm>
            <a:off x="948977" y="1747849"/>
            <a:ext cx="560935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Стрелка вправо 5"/>
          <p:cNvSpPr/>
          <p:nvPr/>
        </p:nvSpPr>
        <p:spPr bwMode="auto">
          <a:xfrm>
            <a:off x="948977" y="2530340"/>
            <a:ext cx="560935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948976" y="3237271"/>
            <a:ext cx="560935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право 7"/>
          <p:cNvSpPr/>
          <p:nvPr/>
        </p:nvSpPr>
        <p:spPr bwMode="auto">
          <a:xfrm>
            <a:off x="1016852" y="4058182"/>
            <a:ext cx="560935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Стрелка вправо 8"/>
          <p:cNvSpPr/>
          <p:nvPr/>
        </p:nvSpPr>
        <p:spPr bwMode="auto">
          <a:xfrm>
            <a:off x="1016852" y="4871409"/>
            <a:ext cx="560935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3939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05ECA0-8B44-42B7-BCB3-AD473DCA21F7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1788" y="6318549"/>
            <a:ext cx="337623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900" i="1" dirty="0">
                <a:solidFill>
                  <a:schemeClr val="bg1">
                    <a:lumMod val="50000"/>
                  </a:schemeClr>
                </a:solidFill>
              </a:rPr>
              <a:t>Источник данных: </a:t>
            </a:r>
            <a:r>
              <a:rPr lang="ru-RU" sz="900" i="1" dirty="0" smtClean="0">
                <a:solidFill>
                  <a:schemeClr val="bg1">
                    <a:lumMod val="50000"/>
                  </a:schemeClr>
                </a:solidFill>
              </a:rPr>
              <a:t>ТР – План-Факт-каналы</a:t>
            </a:r>
            <a:endParaRPr lang="ru-RU" sz="9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xtBox 2"/>
          <p:cNvSpPr txBox="1"/>
          <p:nvPr/>
        </p:nvSpPr>
        <p:spPr>
          <a:xfrm>
            <a:off x="1331640" y="2135931"/>
            <a:ext cx="836065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ru-RU" sz="3200" b="1" dirty="0" smtClean="0">
                <a:solidFill>
                  <a:srgbClr val="9E0918"/>
                </a:solidFill>
              </a:rPr>
              <a:t>«НИ ОДИН ПОБЕДИТЕЛЬ </a:t>
            </a:r>
          </a:p>
          <a:p>
            <a:endParaRPr lang="ru-RU" sz="3200" b="1" dirty="0" smtClean="0">
              <a:solidFill>
                <a:srgbClr val="9E0918"/>
              </a:solidFill>
            </a:endParaRPr>
          </a:p>
          <a:p>
            <a:r>
              <a:rPr lang="ru-RU" sz="3200" b="1" dirty="0" smtClean="0">
                <a:solidFill>
                  <a:srgbClr val="9E0918"/>
                </a:solidFill>
              </a:rPr>
              <a:t>НЕ ВЕРИТ В СЛУЧАЙНОСТЬ.»</a:t>
            </a:r>
          </a:p>
          <a:p>
            <a:endParaRPr lang="ru-RU" sz="3200" b="1" dirty="0" smtClean="0">
              <a:solidFill>
                <a:srgbClr val="9E0918"/>
              </a:solidFill>
            </a:endParaRPr>
          </a:p>
          <a:p>
            <a:r>
              <a:rPr lang="ru-RU" sz="2800" b="1" dirty="0" smtClean="0">
                <a:solidFill>
                  <a:srgbClr val="9E0918"/>
                </a:solidFill>
              </a:rPr>
              <a:t>                                                                                                                                           </a:t>
            </a:r>
            <a:r>
              <a:rPr lang="ru-RU" sz="2000" b="1" dirty="0" smtClean="0">
                <a:solidFill>
                  <a:srgbClr val="9E0918"/>
                </a:solidFill>
              </a:rPr>
              <a:t>    </a:t>
            </a:r>
            <a:r>
              <a:rPr lang="ru-RU" sz="2800" b="1" dirty="0" smtClean="0">
                <a:solidFill>
                  <a:srgbClr val="9E0918"/>
                </a:solidFill>
              </a:rPr>
              <a:t>      </a:t>
            </a:r>
            <a:endParaRPr lang="ru-RU" sz="2800" b="1" dirty="0">
              <a:solidFill>
                <a:srgbClr val="9E0918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5032513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9E0918"/>
                </a:solidFill>
              </a:rPr>
              <a:t> </a:t>
            </a:r>
            <a:r>
              <a:rPr lang="ru-RU" i="1" dirty="0" err="1">
                <a:solidFill>
                  <a:srgbClr val="9E0918"/>
                </a:solidFill>
              </a:rPr>
              <a:t>Ф.Ницше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24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Росгосстрах 2012">
  <a:themeElements>
    <a:clrScheme name="Title 1">
      <a:dk1>
        <a:srgbClr val="000000"/>
      </a:dk1>
      <a:lt1>
        <a:srgbClr val="FFFFFF"/>
      </a:lt1>
      <a:dk2>
        <a:srgbClr val="FFFFCC"/>
      </a:dk2>
      <a:lt2>
        <a:srgbClr val="996633"/>
      </a:lt2>
      <a:accent1>
        <a:srgbClr val="9E0918"/>
      </a:accent1>
      <a:accent2>
        <a:srgbClr val="333399"/>
      </a:accent2>
      <a:accent3>
        <a:srgbClr val="FFFFFF"/>
      </a:accent3>
      <a:accent4>
        <a:srgbClr val="000000"/>
      </a:accent4>
      <a:accent5>
        <a:srgbClr val="CCAAAB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FFFFCC"/>
        </a:dk2>
        <a:lt2>
          <a:srgbClr val="996633"/>
        </a:lt2>
        <a:accent1>
          <a:srgbClr val="9E091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CAA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2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9E091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CAA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3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4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5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8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9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0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11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Росгосстрах 2012</Template>
  <TotalTime>10877</TotalTime>
  <Words>303</Words>
  <Application>Microsoft Office PowerPoint</Application>
  <PresentationFormat>Экран (4:3)</PresentationFormat>
  <Paragraphs>78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Шаблон Росгосстрах 2012</vt:lpstr>
      <vt:lpstr>Страхование имущества юридических лиц </vt:lpstr>
      <vt:lpstr>  Ваша предусмотрительность – залог успешности Вашего бизнеса!        </vt:lpstr>
      <vt:lpstr>Страхование имущества – эффективный инструмент оптимизации рисков. </vt:lpstr>
      <vt:lpstr>Страхование офисного здания.</vt:lpstr>
      <vt:lpstr>Страхование товарных запасов.</vt:lpstr>
      <vt:lpstr>Основные параметры страхования имущества. </vt:lpstr>
      <vt:lpstr>Преимущества страхования имущества.</vt:lpstr>
      <vt:lpstr>Презентация PowerPoint</vt:lpstr>
    </vt:vector>
  </TitlesOfParts>
  <Company>RGS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  в одну или две строки</dc:title>
  <dc:creator>LAVazanov</dc:creator>
  <cp:lastModifiedBy>Скоробогатько Сергей Александрович</cp:lastModifiedBy>
  <cp:revision>249</cp:revision>
  <cp:lastPrinted>2013-11-07T10:41:45Z</cp:lastPrinted>
  <dcterms:created xsi:type="dcterms:W3CDTF">2012-09-21T08:04:16Z</dcterms:created>
  <dcterms:modified xsi:type="dcterms:W3CDTF">2013-11-14T06:54:08Z</dcterms:modified>
</cp:coreProperties>
</file>